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656" r:id="rId2"/>
    <p:sldId id="658"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4" d="100"/>
          <a:sy n="64" d="100"/>
        </p:scale>
        <p:origin x="90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11" Type="http://schemas.openxmlformats.org/officeDocument/2006/relationships/customXml" Target="../customXml/item3.xml"/><Relationship Id="rId5" Type="http://schemas.openxmlformats.org/officeDocument/2006/relationships/presProps" Target="presProps.xml"/><Relationship Id="rId10" Type="http://schemas.openxmlformats.org/officeDocument/2006/relationships/customXml" Target="../customXml/item2.xml"/><Relationship Id="rId4" Type="http://schemas.openxmlformats.org/officeDocument/2006/relationships/notesMaster" Target="notesMasters/notesMaster1.xml"/><Relationship Id="rId9"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0474C-8F59-4EF6-B125-C2D7628EF508}"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2B5EC-6157-4FE0-9B2B-F384D496D378}" type="slidenum">
              <a:rPr lang="en-US" smtClean="0"/>
              <a:t>‹#›</a:t>
            </a:fld>
            <a:endParaRPr lang="en-US"/>
          </a:p>
        </p:txBody>
      </p:sp>
    </p:spTree>
    <p:extLst>
      <p:ext uri="{BB962C8B-B14F-4D97-AF65-F5344CB8AC3E}">
        <p14:creationId xmlns:p14="http://schemas.microsoft.com/office/powerpoint/2010/main" val="3916966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EEF3B-FA18-4E37-88B3-F33E287DFD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89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EEF3B-FA18-4E37-88B3-F33E287DFD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84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924844" y="2085950"/>
            <a:ext cx="9505881" cy="1489657"/>
          </a:xfrm>
          <a:prstGeom prst="rect">
            <a:avLst/>
          </a:prstGeom>
        </p:spPr>
        <p:txBody>
          <a:bodyPr anchor="b">
            <a:normAutofit/>
          </a:bodyPr>
          <a:lstStyle>
            <a:lvl1pPr algn="l" fontAlgn="b">
              <a:defRPr sz="4000" b="0" cap="all" baseline="0">
                <a:solidFill>
                  <a:srgbClr val="DC5F12"/>
                </a:solidFill>
                <a:latin typeface="Arial Narrow" charset="0"/>
                <a:ea typeface="Arial Narrow" charset="0"/>
                <a:cs typeface="Arial Narrow" charset="0"/>
              </a:defRPr>
            </a:lvl1pPr>
          </a:lstStyle>
          <a:p>
            <a:r>
              <a:rPr lang="en-US" dirty="0"/>
              <a:t>Program title</a:t>
            </a:r>
          </a:p>
        </p:txBody>
      </p:sp>
      <p:sp>
        <p:nvSpPr>
          <p:cNvPr id="6" name="Slide Number Placeholder 5"/>
          <p:cNvSpPr>
            <a:spLocks noGrp="1"/>
          </p:cNvSpPr>
          <p:nvPr>
            <p:ph type="sldNum" sz="quarter" idx="12"/>
          </p:nvPr>
        </p:nvSpPr>
        <p:spPr/>
        <p:txBody>
          <a:bodyPr/>
          <a:lstStyle>
            <a:lvl1pPr>
              <a:defRPr>
                <a:solidFill>
                  <a:schemeClr val="bg1"/>
                </a:solidFill>
                <a:latin typeface="Arial Narrow" charset="0"/>
                <a:ea typeface="Arial Narrow" charset="0"/>
                <a:cs typeface="Arial Narrow" charset="0"/>
              </a:defRPr>
            </a:lvl1pPr>
          </a:lstStyle>
          <a:p>
            <a:fld id="{6BED0942-9735-43C8-AB99-1366ADCBF3AF}" type="slidenum">
              <a:rPr lang="en-US" smtClean="0"/>
              <a:pPr/>
              <a:t>‹#›</a:t>
            </a:fld>
            <a:endParaRPr lang="en-US" dirty="0"/>
          </a:p>
        </p:txBody>
      </p:sp>
      <p:sp>
        <p:nvSpPr>
          <p:cNvPr id="20" name="Subtitle 2"/>
          <p:cNvSpPr>
            <a:spLocks noGrp="1"/>
          </p:cNvSpPr>
          <p:nvPr>
            <p:ph type="subTitle" idx="1" hasCustomPrompt="1"/>
          </p:nvPr>
        </p:nvSpPr>
        <p:spPr>
          <a:xfrm>
            <a:off x="1926593" y="3525329"/>
            <a:ext cx="9503407" cy="1312896"/>
          </a:xfrm>
          <a:prstGeom prst="rect">
            <a:avLst/>
          </a:prstGeom>
        </p:spPr>
        <p:txBody>
          <a:bodyPr>
            <a:normAutofit/>
          </a:bodyPr>
          <a:lstStyle>
            <a:lvl1pPr marL="0" indent="0" algn="l">
              <a:buNone/>
              <a:defRPr sz="1800" b="0" i="0" cap="all" baseline="0">
                <a:solidFill>
                  <a:schemeClr val="bg2"/>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or Subhead</a:t>
            </a:r>
          </a:p>
        </p:txBody>
      </p:sp>
      <p:cxnSp>
        <p:nvCxnSpPr>
          <p:cNvPr id="3" name="Straight Connector 2"/>
          <p:cNvCxnSpPr/>
          <p:nvPr userDrawn="1"/>
        </p:nvCxnSpPr>
        <p:spPr>
          <a:xfrm>
            <a:off x="1900052" y="2824685"/>
            <a:ext cx="0" cy="1211283"/>
          </a:xfrm>
          <a:prstGeom prst="line">
            <a:avLst/>
          </a:prstGeom>
          <a:ln>
            <a:solidFill>
              <a:srgbClr val="DC5F1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5712031" y="106877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025819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utionary Statement ">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rgbClr val="A2A2A2"/>
                </a:solidFill>
              </a:defRPr>
            </a:lvl1pPr>
          </a:lstStyle>
          <a:p>
            <a:fld id="{6BED0942-9735-43C8-AB99-1366ADCBF3AF}" type="slidenum">
              <a:rPr lang="en-US" smtClean="0"/>
              <a:pPr/>
              <a:t>‹#›</a:t>
            </a:fld>
            <a:endParaRPr lang="en-US"/>
          </a:p>
        </p:txBody>
      </p:sp>
      <p:sp>
        <p:nvSpPr>
          <p:cNvPr id="8" name="TextBox 7">
            <a:extLst>
              <a:ext uri="{FF2B5EF4-FFF2-40B4-BE49-F238E27FC236}">
                <a16:creationId xmlns:a16="http://schemas.microsoft.com/office/drawing/2014/main" id="{9FBF7E1B-98F5-6549-848C-D2ADCDA2D868}"/>
              </a:ext>
            </a:extLst>
          </p:cNvPr>
          <p:cNvSpPr txBox="1"/>
          <p:nvPr userDrawn="1"/>
        </p:nvSpPr>
        <p:spPr>
          <a:xfrm>
            <a:off x="1656583" y="1179105"/>
            <a:ext cx="10102030" cy="4378506"/>
          </a:xfrm>
          <a:prstGeom prst="rect">
            <a:avLst/>
          </a:prstGeom>
          <a:noFill/>
        </p:spPr>
        <p:txBody>
          <a:bodyPr wrap="square" rtlCol="0">
            <a:spAutoFit/>
          </a:bodyPr>
          <a:lstStyle/>
          <a:p>
            <a:pPr algn="just">
              <a:lnSpc>
                <a:spcPts val="1600"/>
              </a:lnSpc>
            </a:pPr>
            <a:r>
              <a:rPr lang="en-US" sz="1000" dirty="0">
                <a:solidFill>
                  <a:schemeClr val="bg2"/>
                </a:solidFill>
              </a:rPr>
              <a:t>This presentation may contain “forward-looking” statements relating to RealPage, Inc.’s strategy, goals and focus; our business, including expected, possible or assumed product or service offerings and the market potential for such offerings, solutions footprint, product integration efforts, results of operations, growth, expenditures, customer behaviors and market opportunities.  Forward-looking statements are based on management's beliefs and assumptions and on information currently available to management. Forward-looking statements include all statements that are not historical facts and may be identified by terms such as “expects,” “believes,” “plans,” or similar expressions and the negatives of those terms. These forward-looking statements involve known and unknown risks, uncertainties and other factors that may cause actual results, performance or achievements to be materially different from any future results, performance or achievements expressed or implied by the forward-looking statements. Factors that could cause or contribute to such differences include, but are not limited to, the following: (a) the possibility that general economic conditions, including leasing velocity or uncertainty, could cause information technology spending, particularly in the rental housing industry, to be reduced or purchasing decisions to be delayed; (b) an increase in insurance claims; (c) an increase in customer cancellations; (d) the inability to increase sales to existing customers and to attract new customers; (e) RealPage’s failure to integrate acquired businesses and any recent or future acquisitions successfully or to achieve expected synergies; (f) the timing and success of new product introductions by RealPage or its competitors; (g) changes in RealPage’s pricing policies or those of its competitors; (h) legal or regulatory proceedings; (</a:t>
            </a:r>
            <a:r>
              <a:rPr lang="en-US" sz="1000" dirty="0" err="1">
                <a:solidFill>
                  <a:schemeClr val="bg2"/>
                </a:solidFill>
              </a:rPr>
              <a:t>i</a:t>
            </a:r>
            <a:r>
              <a:rPr lang="en-US" sz="1000" dirty="0">
                <a:solidFill>
                  <a:schemeClr val="bg2"/>
                </a:solidFill>
              </a:rPr>
              <a:t>) the inability to complete the development or integration of our various products or to deliver new or enhanced functionality on a timely basis; (j) the inability to achieve revenue growth or to enable margin expansion; (k) the discovery of facts and circumstances not currently available to management; and (l) such other risks and uncertainties described more fully in documents filed with or furnished to the Securities and Exchange Commission (“SEC”) by RealPage, including its Annual Report on Form 10-K previously filed with the SEC on February 27, 2019. All information provided in this presentation is as of the date hereof and RealPage undertakes no duty to update this information except as required by law.</a:t>
            </a:r>
          </a:p>
          <a:p>
            <a:pPr algn="just">
              <a:lnSpc>
                <a:spcPts val="1600"/>
              </a:lnSpc>
            </a:pPr>
            <a:endParaRPr lang="en-US" sz="1000" dirty="0">
              <a:solidFill>
                <a:schemeClr val="bg2"/>
              </a:solidFill>
            </a:endParaRPr>
          </a:p>
          <a:p>
            <a:pPr algn="just">
              <a:lnSpc>
                <a:spcPts val="1600"/>
              </a:lnSpc>
            </a:pPr>
            <a:r>
              <a:rPr lang="en-US" sz="1000" b="1" dirty="0">
                <a:solidFill>
                  <a:schemeClr val="bg2"/>
                </a:solidFill>
                <a:latin typeface="+mn-lt"/>
              </a:rPr>
              <a:t>ADDITIONAL IMPORTANT NOTICES</a:t>
            </a:r>
          </a:p>
          <a:p>
            <a:pPr marL="171450" indent="-171450" algn="just">
              <a:lnSpc>
                <a:spcPts val="1600"/>
              </a:lnSpc>
              <a:buClr>
                <a:schemeClr val="tx2"/>
              </a:buClr>
              <a:buFont typeface="Arial" panose="020B0604020202020204" pitchFamily="34" charset="0"/>
              <a:buChar char="•"/>
            </a:pPr>
            <a:r>
              <a:rPr lang="en-US" sz="1000" dirty="0">
                <a:solidFill>
                  <a:schemeClr val="bg2"/>
                </a:solidFill>
              </a:rPr>
              <a:t>This presentation contains information that is confidential and/or proprietary to RealPage. It should not be recorded or otherwise duplicated, or presented, or provided to non-attendees without prior written consent from RealPage.</a:t>
            </a:r>
          </a:p>
          <a:p>
            <a:pPr marL="171450" indent="-171450" algn="just">
              <a:lnSpc>
                <a:spcPts val="1600"/>
              </a:lnSpc>
              <a:buClr>
                <a:schemeClr val="tx2"/>
              </a:buClr>
              <a:buFont typeface="Arial" panose="020B0604020202020204" pitchFamily="34" charset="0"/>
              <a:buChar char="•"/>
            </a:pPr>
            <a:r>
              <a:rPr lang="en-US" sz="1000" dirty="0">
                <a:solidFill>
                  <a:schemeClr val="bg2"/>
                </a:solidFill>
              </a:rPr>
              <a:t>REALPAGE is a registered Trademark of RealPage, Inc.</a:t>
            </a:r>
          </a:p>
          <a:p>
            <a:pPr marL="171450" indent="-171450" algn="just">
              <a:lnSpc>
                <a:spcPts val="1600"/>
              </a:lnSpc>
              <a:buClr>
                <a:schemeClr val="tx2"/>
              </a:buClr>
              <a:buFont typeface="Arial" panose="020B0604020202020204" pitchFamily="34" charset="0"/>
              <a:buChar char="•"/>
            </a:pPr>
            <a:r>
              <a:rPr lang="en-US" sz="1000" dirty="0">
                <a:solidFill>
                  <a:schemeClr val="bg2"/>
                </a:solidFill>
              </a:rPr>
              <a:t>This presentation also contains additional trademarks and service marks of ours and other companies. We do not intend our use or display of other companies’ trademarks to imply a relationship with, or endorsement or sponsorship of us by such companies.</a:t>
            </a:r>
          </a:p>
          <a:p>
            <a:pPr marL="171450" indent="-171450" algn="just">
              <a:lnSpc>
                <a:spcPts val="1600"/>
              </a:lnSpc>
              <a:buClr>
                <a:schemeClr val="tx2"/>
              </a:buClr>
              <a:buFont typeface="Arial" panose="020B0604020202020204" pitchFamily="34" charset="0"/>
              <a:buChar char="•"/>
            </a:pPr>
            <a:r>
              <a:rPr lang="en-US" sz="1000" dirty="0">
                <a:solidFill>
                  <a:schemeClr val="bg2"/>
                </a:solidFill>
              </a:rPr>
              <a:t>This presentation is being made for informational purposes only. It is not legal or investment advice and should not be considered to be a substitute for such advice.</a:t>
            </a:r>
          </a:p>
        </p:txBody>
      </p:sp>
      <p:pic>
        <p:nvPicPr>
          <p:cNvPr id="9" name="pasted-image.pdf">
            <a:extLst>
              <a:ext uri="{FF2B5EF4-FFF2-40B4-BE49-F238E27FC236}">
                <a16:creationId xmlns:a16="http://schemas.microsoft.com/office/drawing/2014/main" id="{AF1D6B39-BECB-CB48-A945-163E01095DE0}"/>
              </a:ext>
            </a:extLst>
          </p:cNvPr>
          <p:cNvPicPr>
            <a:picLocks noChangeAspect="1"/>
          </p:cNvPicPr>
          <p:nvPr userDrawn="1"/>
        </p:nvPicPr>
        <p:blipFill>
          <a:blip r:embed="rId2"/>
          <a:stretch>
            <a:fillRect/>
          </a:stretch>
        </p:blipFill>
        <p:spPr>
          <a:xfrm>
            <a:off x="499841" y="2132943"/>
            <a:ext cx="944095" cy="851092"/>
          </a:xfrm>
          <a:prstGeom prst="rect">
            <a:avLst/>
          </a:prstGeom>
          <a:ln w="12700" cap="flat">
            <a:noFill/>
            <a:miter lim="400000"/>
          </a:ln>
          <a:effectLst/>
        </p:spPr>
      </p:pic>
      <p:sp>
        <p:nvSpPr>
          <p:cNvPr id="10" name="Shape 124">
            <a:extLst>
              <a:ext uri="{FF2B5EF4-FFF2-40B4-BE49-F238E27FC236}">
                <a16:creationId xmlns:a16="http://schemas.microsoft.com/office/drawing/2014/main" id="{918FEA2F-F0E6-C045-90F0-79303840E793}"/>
              </a:ext>
            </a:extLst>
          </p:cNvPr>
          <p:cNvSpPr/>
          <p:nvPr userDrawn="1"/>
        </p:nvSpPr>
        <p:spPr>
          <a:xfrm flipV="1">
            <a:off x="1579315" y="1263801"/>
            <a:ext cx="1" cy="4368324"/>
          </a:xfrm>
          <a:prstGeom prst="line">
            <a:avLst/>
          </a:prstGeom>
          <a:ln w="6350">
            <a:solidFill>
              <a:schemeClr val="bg2"/>
            </a:solidFill>
            <a:bevel/>
          </a:ln>
        </p:spPr>
        <p:txBody>
          <a:bodyPr lIns="121919" tIns="121919" rIns="121919" bIns="121919"/>
          <a:lstStyle/>
          <a:p>
            <a:pPr algn="l" defTabSz="457200">
              <a:defRPr sz="3200" b="0">
                <a:latin typeface="Helvetica"/>
                <a:ea typeface="Helvetica"/>
                <a:cs typeface="Helvetica"/>
                <a:sym typeface="Helvetica"/>
              </a:defRPr>
            </a:pPr>
            <a:endParaRPr dirty="0"/>
          </a:p>
        </p:txBody>
      </p:sp>
      <p:sp>
        <p:nvSpPr>
          <p:cNvPr id="11" name="Shape 122">
            <a:extLst>
              <a:ext uri="{FF2B5EF4-FFF2-40B4-BE49-F238E27FC236}">
                <a16:creationId xmlns:a16="http://schemas.microsoft.com/office/drawing/2014/main" id="{185F2F05-D066-8044-98D5-0AA25065649E}"/>
              </a:ext>
            </a:extLst>
          </p:cNvPr>
          <p:cNvSpPr/>
          <p:nvPr userDrawn="1"/>
        </p:nvSpPr>
        <p:spPr>
          <a:xfrm>
            <a:off x="356725" y="2968617"/>
            <a:ext cx="1242706" cy="38893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t">
            <a:normAutofit/>
          </a:bodyPr>
          <a:lstStyle>
            <a:lvl1pPr defTabSz="402336">
              <a:lnSpc>
                <a:spcPct val="70000"/>
              </a:lnSpc>
              <a:defRPr sz="4664" b="0" spc="-93">
                <a:latin typeface="DIN Condensed"/>
                <a:ea typeface="DIN Condensed"/>
                <a:cs typeface="DIN Condensed"/>
                <a:sym typeface="DIN Condensed"/>
              </a:defRPr>
            </a:lvl1pPr>
          </a:lstStyle>
          <a:p>
            <a:pPr algn="ctr">
              <a:lnSpc>
                <a:spcPts val="1600"/>
              </a:lnSpc>
            </a:pPr>
            <a:r>
              <a:rPr sz="1350" b="1" spc="-40" baseline="0" dirty="0">
                <a:solidFill>
                  <a:schemeClr val="bg2"/>
                </a:solidFill>
                <a:latin typeface="+mn-lt"/>
              </a:rPr>
              <a:t>CAUTIONARY</a:t>
            </a:r>
            <a:endParaRPr lang="en-US" sz="1350" b="1" spc="-40" baseline="0" dirty="0">
              <a:solidFill>
                <a:schemeClr val="bg2"/>
              </a:solidFill>
              <a:latin typeface="+mn-lt"/>
            </a:endParaRPr>
          </a:p>
          <a:p>
            <a:pPr algn="ctr">
              <a:lnSpc>
                <a:spcPts val="1600"/>
              </a:lnSpc>
            </a:pPr>
            <a:r>
              <a:rPr sz="1350" b="1" spc="-40" baseline="0" dirty="0">
                <a:solidFill>
                  <a:schemeClr val="bg2"/>
                </a:solidFill>
                <a:latin typeface="+mn-lt"/>
              </a:rPr>
              <a:t> NOTICE</a:t>
            </a:r>
            <a:endParaRPr lang="en-US" sz="1350" b="1" spc="-40" baseline="0" dirty="0">
              <a:solidFill>
                <a:schemeClr val="bg2"/>
              </a:solidFill>
              <a:latin typeface="+mn-lt"/>
            </a:endParaRPr>
          </a:p>
          <a:p>
            <a:pPr algn="ctr">
              <a:lnSpc>
                <a:spcPts val="1600"/>
              </a:lnSpc>
            </a:pPr>
            <a:r>
              <a:rPr sz="1350" b="1" spc="-40" baseline="0" dirty="0">
                <a:solidFill>
                  <a:schemeClr val="bg2"/>
                </a:solidFill>
                <a:latin typeface="+mn-lt"/>
              </a:rPr>
              <a:t>REGARDING FORWARD</a:t>
            </a:r>
            <a:endParaRPr lang="en-US" sz="1350" b="1" spc="-40" baseline="0" dirty="0">
              <a:solidFill>
                <a:schemeClr val="bg2"/>
              </a:solidFill>
              <a:latin typeface="+mn-lt"/>
            </a:endParaRPr>
          </a:p>
          <a:p>
            <a:pPr algn="ctr">
              <a:lnSpc>
                <a:spcPts val="1600"/>
              </a:lnSpc>
            </a:pPr>
            <a:r>
              <a:rPr sz="1350" b="1" spc="-40" baseline="0" dirty="0">
                <a:solidFill>
                  <a:schemeClr val="bg2"/>
                </a:solidFill>
                <a:latin typeface="+mn-lt"/>
              </a:rPr>
              <a:t>LOOKING STATEMENTS</a:t>
            </a:r>
          </a:p>
        </p:txBody>
      </p:sp>
    </p:spTree>
    <p:extLst>
      <p:ext uri="{BB962C8B-B14F-4D97-AF65-F5344CB8AC3E}">
        <p14:creationId xmlns:p14="http://schemas.microsoft.com/office/powerpoint/2010/main" val="22004617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_Segu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97EEB-7616-E64D-9EA0-7B937D4A07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2"/>
          </a:xfrm>
          <a:prstGeom prst="rect">
            <a:avLst/>
          </a:prstGeom>
        </p:spPr>
      </p:pic>
      <p:pic>
        <p:nvPicPr>
          <p:cNvPr id="15" name="Picture 14">
            <a:extLst>
              <a:ext uri="{FF2B5EF4-FFF2-40B4-BE49-F238E27FC236}">
                <a16:creationId xmlns:a16="http://schemas.microsoft.com/office/drawing/2014/main" id="{50B3FA2D-B021-8B4F-B5BE-E88E953BE3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91358" y="6016519"/>
            <a:ext cx="1906356" cy="446598"/>
          </a:xfrm>
          <a:prstGeom prst="rect">
            <a:avLst/>
          </a:prstGeom>
        </p:spPr>
      </p:pic>
      <p:sp>
        <p:nvSpPr>
          <p:cNvPr id="12" name="Footer Placeholder 4">
            <a:extLst>
              <a:ext uri="{FF2B5EF4-FFF2-40B4-BE49-F238E27FC236}">
                <a16:creationId xmlns:a16="http://schemas.microsoft.com/office/drawing/2014/main" id="{F680EDB9-00AD-2842-A89B-B910D2CFE401}"/>
              </a:ext>
            </a:extLst>
          </p:cNvPr>
          <p:cNvSpPr txBox="1">
            <a:spLocks/>
          </p:cNvSpPr>
          <p:nvPr userDrawn="1"/>
        </p:nvSpPr>
        <p:spPr>
          <a:xfrm>
            <a:off x="9245681" y="6432592"/>
            <a:ext cx="2563160"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rgbClr val="737E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500" b="0" i="0" kern="500" spc="150" baseline="0" dirty="0">
                <a:solidFill>
                  <a:schemeClr val="bg1"/>
                </a:solidFill>
                <a:latin typeface="Arial Narrow" charset="0"/>
                <a:ea typeface="Arial Narrow" charset="0"/>
                <a:cs typeface="Arial Narrow" charset="0"/>
              </a:rPr>
              <a:t>CONFIDENTIAL ©2019 REALPAGE, INC.</a:t>
            </a:r>
          </a:p>
        </p:txBody>
      </p:sp>
      <p:sp>
        <p:nvSpPr>
          <p:cNvPr id="18" name="Title 1">
            <a:extLst>
              <a:ext uri="{FF2B5EF4-FFF2-40B4-BE49-F238E27FC236}">
                <a16:creationId xmlns:a16="http://schemas.microsoft.com/office/drawing/2014/main" id="{2BC789D2-6C3C-9B4D-A279-A1B17AF3BFED}"/>
              </a:ext>
            </a:extLst>
          </p:cNvPr>
          <p:cNvSpPr>
            <a:spLocks noGrp="1"/>
          </p:cNvSpPr>
          <p:nvPr>
            <p:ph type="ctrTitle" hasCustomPrompt="1"/>
          </p:nvPr>
        </p:nvSpPr>
        <p:spPr>
          <a:xfrm>
            <a:off x="0" y="2006981"/>
            <a:ext cx="12192000" cy="1745588"/>
          </a:xfrm>
          <a:prstGeom prst="rect">
            <a:avLst/>
          </a:prstGeom>
        </p:spPr>
        <p:txBody>
          <a:bodyPr anchor="b">
            <a:normAutofit/>
          </a:bodyPr>
          <a:lstStyle>
            <a:lvl1pPr algn="ctr" fontAlgn="b">
              <a:lnSpc>
                <a:spcPts val="4900"/>
              </a:lnSpc>
              <a:defRPr sz="6000" b="0" cap="all" baseline="0">
                <a:solidFill>
                  <a:schemeClr val="bg1"/>
                </a:solidFill>
                <a:latin typeface="Arial Narrow" charset="0"/>
                <a:ea typeface="Arial Narrow" charset="0"/>
                <a:cs typeface="Arial Narrow" charset="0"/>
              </a:defRPr>
            </a:lvl1pPr>
          </a:lstStyle>
          <a:p>
            <a:r>
              <a:rPr lang="en-US" dirty="0"/>
              <a:t>Click to edit header</a:t>
            </a:r>
          </a:p>
        </p:txBody>
      </p:sp>
      <p:sp>
        <p:nvSpPr>
          <p:cNvPr id="19" name="Subtitle 2">
            <a:extLst>
              <a:ext uri="{FF2B5EF4-FFF2-40B4-BE49-F238E27FC236}">
                <a16:creationId xmlns:a16="http://schemas.microsoft.com/office/drawing/2014/main" id="{23AF1FFE-1844-A34F-B3D3-DDB8A225B739}"/>
              </a:ext>
            </a:extLst>
          </p:cNvPr>
          <p:cNvSpPr>
            <a:spLocks noGrp="1"/>
          </p:cNvSpPr>
          <p:nvPr>
            <p:ph type="subTitle" idx="1" hasCustomPrompt="1"/>
          </p:nvPr>
        </p:nvSpPr>
        <p:spPr>
          <a:xfrm>
            <a:off x="0" y="3663745"/>
            <a:ext cx="12192000" cy="870694"/>
          </a:xfrm>
          <a:prstGeom prst="rect">
            <a:avLst/>
          </a:prstGeom>
        </p:spPr>
        <p:txBody>
          <a:bodyPr>
            <a:normAutofit/>
          </a:bodyPr>
          <a:lstStyle>
            <a:lvl1pPr marL="0" indent="0" algn="ctr">
              <a:buNone/>
              <a:defRPr sz="2400" b="0" i="0" cap="all" baseline="0">
                <a:solidFill>
                  <a:schemeClr val="bg1"/>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pic>
        <p:nvPicPr>
          <p:cNvPr id="8" name="Picture 7">
            <a:extLst>
              <a:ext uri="{FF2B5EF4-FFF2-40B4-BE49-F238E27FC236}">
                <a16:creationId xmlns:a16="http://schemas.microsoft.com/office/drawing/2014/main" id="{515EF7B8-8B2A-084B-83C2-5CF5B3381160}"/>
              </a:ext>
            </a:extLst>
          </p:cNvPr>
          <p:cNvPicPr>
            <a:picLocks noChangeAspect="1"/>
          </p:cNvPicPr>
          <p:nvPr userDrawn="1"/>
        </p:nvPicPr>
        <p:blipFill>
          <a:blip r:embed="rId4" cstate="print">
            <a:alphaModFix amt="1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70801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2_Segu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95950AA-D125-5C47-ACE4-125D65F402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0383"/>
            <a:ext cx="12246015" cy="6888383"/>
          </a:xfrm>
          <a:prstGeom prst="rect">
            <a:avLst/>
          </a:prstGeom>
        </p:spPr>
      </p:pic>
      <p:pic>
        <p:nvPicPr>
          <p:cNvPr id="14" name="Picture 13">
            <a:extLst>
              <a:ext uri="{FF2B5EF4-FFF2-40B4-BE49-F238E27FC236}">
                <a16:creationId xmlns:a16="http://schemas.microsoft.com/office/drawing/2014/main" id="{42E055A9-58E0-FA4A-83E9-5F992AF00EB6}"/>
              </a:ext>
            </a:extLst>
          </p:cNvPr>
          <p:cNvPicPr>
            <a:picLocks noChangeAspect="1"/>
          </p:cNvPicPr>
          <p:nvPr userDrawn="1"/>
        </p:nvPicPr>
        <p:blipFill>
          <a:blip r:embed="rId3" cstate="print">
            <a:alphaModFix amt="1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03D88327-429E-2440-84B4-D4E62090797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91358" y="6016519"/>
            <a:ext cx="1906356" cy="446598"/>
          </a:xfrm>
          <a:prstGeom prst="rect">
            <a:avLst/>
          </a:prstGeom>
        </p:spPr>
      </p:pic>
      <p:sp>
        <p:nvSpPr>
          <p:cNvPr id="17" name="Footer Placeholder 4">
            <a:extLst>
              <a:ext uri="{FF2B5EF4-FFF2-40B4-BE49-F238E27FC236}">
                <a16:creationId xmlns:a16="http://schemas.microsoft.com/office/drawing/2014/main" id="{B10A6BC9-4806-0448-9451-F215ABBC8E0E}"/>
              </a:ext>
            </a:extLst>
          </p:cNvPr>
          <p:cNvSpPr txBox="1">
            <a:spLocks/>
          </p:cNvSpPr>
          <p:nvPr userDrawn="1"/>
        </p:nvSpPr>
        <p:spPr>
          <a:xfrm>
            <a:off x="9245681" y="6432592"/>
            <a:ext cx="2563160"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rgbClr val="737E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500" b="0" i="0" kern="500" spc="150" baseline="0" dirty="0">
                <a:solidFill>
                  <a:schemeClr val="bg1"/>
                </a:solidFill>
                <a:latin typeface="Arial Narrow" charset="0"/>
                <a:ea typeface="Arial Narrow" charset="0"/>
                <a:cs typeface="Arial Narrow" charset="0"/>
              </a:rPr>
              <a:t>CONFIDENTIAL ©2019 REALPAGE, INC.</a:t>
            </a:r>
          </a:p>
        </p:txBody>
      </p:sp>
    </p:spTree>
    <p:extLst>
      <p:ext uri="{BB962C8B-B14F-4D97-AF65-F5344CB8AC3E}">
        <p14:creationId xmlns:p14="http://schemas.microsoft.com/office/powerpoint/2010/main" val="15817708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Logo 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0E6B99-1990-5747-8D00-6D2FAE5B0F2A}"/>
              </a:ext>
            </a:extLst>
          </p:cNvPr>
          <p:cNvPicPr>
            <a:picLocks noChangeAspect="1"/>
          </p:cNvPicPr>
          <p:nvPr userDrawn="1"/>
        </p:nvPicPr>
        <p:blipFill>
          <a:blip r:embed="rId2" cstate="print">
            <a:alphaModFix amt="1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323F53A5-030B-C347-997F-063163EA16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54782" y="5808165"/>
            <a:ext cx="2064046" cy="564952"/>
          </a:xfrm>
          <a:prstGeom prst="rect">
            <a:avLst/>
          </a:prstGeom>
        </p:spPr>
      </p:pic>
      <p:sp>
        <p:nvSpPr>
          <p:cNvPr id="4" name="Footer Placeholder 4">
            <a:extLst>
              <a:ext uri="{FF2B5EF4-FFF2-40B4-BE49-F238E27FC236}">
                <a16:creationId xmlns:a16="http://schemas.microsoft.com/office/drawing/2014/main" id="{33EF4C47-F48F-9347-8BB2-68BC303F9A0D}"/>
              </a:ext>
            </a:extLst>
          </p:cNvPr>
          <p:cNvSpPr txBox="1">
            <a:spLocks/>
          </p:cNvSpPr>
          <p:nvPr userDrawn="1"/>
        </p:nvSpPr>
        <p:spPr>
          <a:xfrm>
            <a:off x="9245677" y="6280192"/>
            <a:ext cx="2563160"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rgbClr val="737E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500" b="0" i="0" kern="500" spc="150" baseline="0" dirty="0">
                <a:solidFill>
                  <a:srgbClr val="A2A2A2"/>
                </a:solidFill>
                <a:latin typeface="Arial Narrow" charset="0"/>
                <a:ea typeface="Arial Narrow" charset="0"/>
                <a:cs typeface="Arial Narrow" charset="0"/>
              </a:rPr>
              <a:t>CONFIDENTIAL ©2019 REALPAGE, INC.</a:t>
            </a:r>
          </a:p>
        </p:txBody>
      </p:sp>
    </p:spTree>
    <p:extLst>
      <p:ext uri="{BB962C8B-B14F-4D97-AF65-F5344CB8AC3E}">
        <p14:creationId xmlns:p14="http://schemas.microsoft.com/office/powerpoint/2010/main" val="29813168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1A63A29-070E-434B-AD64-2A814213EAF8}"/>
              </a:ext>
            </a:extLst>
          </p:cNvPr>
          <p:cNvSpPr>
            <a:spLocks noGrp="1"/>
          </p:cNvSpPr>
          <p:nvPr>
            <p:ph type="dt" sz="half" idx="10"/>
          </p:nvPr>
        </p:nvSpPr>
        <p:spPr/>
        <p:txBody>
          <a:bodyPr/>
          <a:lstStyle/>
          <a:p>
            <a:fld id="{CCFE73E5-00AA-4019-872F-8B95C7E4AC91}" type="datetimeFigureOut">
              <a:rPr lang="en-US" smtClean="0"/>
              <a:t>4/26/2020</a:t>
            </a:fld>
            <a:endParaRPr lang="en-US"/>
          </a:p>
        </p:txBody>
      </p:sp>
      <p:sp>
        <p:nvSpPr>
          <p:cNvPr id="4" name="Footer Placeholder 3">
            <a:extLst>
              <a:ext uri="{FF2B5EF4-FFF2-40B4-BE49-F238E27FC236}">
                <a16:creationId xmlns:a16="http://schemas.microsoft.com/office/drawing/2014/main" id="{A693C986-C363-4FFE-9BB0-A37B00E98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4AF95C-9ABF-4BB1-84A2-AB37BA55E3AF}"/>
              </a:ext>
            </a:extLst>
          </p:cNvPr>
          <p:cNvSpPr>
            <a:spLocks noGrp="1"/>
          </p:cNvSpPr>
          <p:nvPr>
            <p:ph type="sldNum" sz="quarter" idx="12"/>
          </p:nvPr>
        </p:nvSpPr>
        <p:spPr/>
        <p:txBody>
          <a:bodyPr/>
          <a:lstStyle/>
          <a:p>
            <a:fld id="{C53070FF-F91C-4CB7-9008-3E5D2049322B}" type="slidenum">
              <a:rPr lang="en-US" smtClean="0"/>
              <a:t>‹#›</a:t>
            </a:fld>
            <a:endParaRPr lang="en-US"/>
          </a:p>
        </p:txBody>
      </p:sp>
      <p:grpSp>
        <p:nvGrpSpPr>
          <p:cNvPr id="2" name="Group 1">
            <a:extLst>
              <a:ext uri="{FF2B5EF4-FFF2-40B4-BE49-F238E27FC236}">
                <a16:creationId xmlns:a16="http://schemas.microsoft.com/office/drawing/2014/main" id="{B2298B56-91C6-416A-9F94-C9275B87575C}"/>
              </a:ext>
            </a:extLst>
          </p:cNvPr>
          <p:cNvGrpSpPr/>
          <p:nvPr userDrawn="1"/>
        </p:nvGrpSpPr>
        <p:grpSpPr>
          <a:xfrm>
            <a:off x="8344604" y="5216579"/>
            <a:ext cx="2091483" cy="1978746"/>
            <a:chOff x="8344604" y="5216579"/>
            <a:chExt cx="2091483" cy="1978746"/>
          </a:xfrm>
        </p:grpSpPr>
        <p:sp>
          <p:nvSpPr>
            <p:cNvPr id="6" name="Isosceles Triangle 5">
              <a:extLst>
                <a:ext uri="{FF2B5EF4-FFF2-40B4-BE49-F238E27FC236}">
                  <a16:creationId xmlns:a16="http://schemas.microsoft.com/office/drawing/2014/main" id="{3B462D13-86F3-4B3E-97B0-1B2DD97F34B7}"/>
                </a:ext>
              </a:extLst>
            </p:cNvPr>
            <p:cNvSpPr/>
            <p:nvPr userDrawn="1"/>
          </p:nvSpPr>
          <p:spPr>
            <a:xfrm rot="16200000">
              <a:off x="8593805" y="5353042"/>
              <a:ext cx="1978746" cy="1705819"/>
            </a:xfrm>
            <a:prstGeom prst="triangle">
              <a:avLst/>
            </a:prstGeom>
            <a:solidFill>
              <a:schemeClr val="accent2">
                <a:alpha val="1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FF7A8AFC-A2CB-46D2-87CD-2FA99B354FF2}"/>
                </a:ext>
              </a:extLst>
            </p:cNvPr>
            <p:cNvSpPr/>
            <p:nvPr userDrawn="1"/>
          </p:nvSpPr>
          <p:spPr>
            <a:xfrm rot="5400000">
              <a:off x="8464628" y="5847131"/>
              <a:ext cx="1201405" cy="1035694"/>
            </a:xfrm>
            <a:prstGeom prst="triangle">
              <a:avLst/>
            </a:prstGeom>
            <a:noFill/>
            <a:ln w="12700">
              <a:solidFill>
                <a:srgbClr val="EF3425">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DEDBEF9B-14AC-43D3-99F6-47588A236079}"/>
                </a:ext>
              </a:extLst>
            </p:cNvPr>
            <p:cNvSpPr/>
            <p:nvPr userDrawn="1"/>
          </p:nvSpPr>
          <p:spPr>
            <a:xfrm rot="5400000">
              <a:off x="8886657" y="5296240"/>
              <a:ext cx="666653" cy="574703"/>
            </a:xfrm>
            <a:prstGeom prst="triangle">
              <a:avLst/>
            </a:prstGeom>
            <a:solidFill>
              <a:schemeClr val="accent2">
                <a:alpha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E69180FB-21E0-4881-AFC5-69079004B799}"/>
                </a:ext>
              </a:extLst>
            </p:cNvPr>
            <p:cNvSpPr/>
            <p:nvPr userDrawn="1"/>
          </p:nvSpPr>
          <p:spPr>
            <a:xfrm rot="16200000">
              <a:off x="8313751" y="6394181"/>
              <a:ext cx="447369" cy="385664"/>
            </a:xfrm>
            <a:prstGeom prst="triangle">
              <a:avLst/>
            </a:prstGeom>
            <a:solidFill>
              <a:schemeClr val="accent2">
                <a:alpha val="1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6157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Slide 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rgbClr val="A2A2A2"/>
                </a:solidFill>
                <a:latin typeface="Arial Narrow" charset="0"/>
                <a:ea typeface="Arial Narrow" charset="0"/>
                <a:cs typeface="Arial Narrow" charset="0"/>
              </a:defRPr>
            </a:lvl1pPr>
          </a:lstStyle>
          <a:p>
            <a:fld id="{6BED0942-9735-43C8-AB99-1366ADCBF3AF}" type="slidenum">
              <a:rPr lang="en-US" smtClean="0"/>
              <a:pPr/>
              <a:t>‹#›</a:t>
            </a:fld>
            <a:endParaRPr lang="en-US" dirty="0"/>
          </a:p>
        </p:txBody>
      </p:sp>
      <p:sp>
        <p:nvSpPr>
          <p:cNvPr id="18" name="Title 1"/>
          <p:cNvSpPr>
            <a:spLocks noGrp="1"/>
          </p:cNvSpPr>
          <p:nvPr>
            <p:ph type="ctrTitle" hasCustomPrompt="1"/>
          </p:nvPr>
        </p:nvSpPr>
        <p:spPr>
          <a:xfrm>
            <a:off x="0" y="2006981"/>
            <a:ext cx="12192000" cy="1745588"/>
          </a:xfrm>
          <a:prstGeom prst="rect">
            <a:avLst/>
          </a:prstGeom>
        </p:spPr>
        <p:txBody>
          <a:bodyPr anchor="b">
            <a:normAutofit/>
          </a:bodyPr>
          <a:lstStyle>
            <a:lvl1pPr algn="ctr" fontAlgn="b">
              <a:lnSpc>
                <a:spcPts val="4900"/>
              </a:lnSpc>
              <a:defRPr sz="6000" b="0" cap="all" baseline="0">
                <a:solidFill>
                  <a:srgbClr val="DC5F12"/>
                </a:solidFill>
                <a:latin typeface="Arial Narrow" charset="0"/>
                <a:ea typeface="Arial Narrow" charset="0"/>
                <a:cs typeface="Arial Narrow" charset="0"/>
              </a:defRPr>
            </a:lvl1pPr>
          </a:lstStyle>
          <a:p>
            <a:r>
              <a:rPr lang="en-US" dirty="0"/>
              <a:t>Click to edit header</a:t>
            </a:r>
          </a:p>
        </p:txBody>
      </p:sp>
      <p:sp>
        <p:nvSpPr>
          <p:cNvPr id="23" name="Subtitle 2"/>
          <p:cNvSpPr>
            <a:spLocks noGrp="1"/>
          </p:cNvSpPr>
          <p:nvPr>
            <p:ph type="subTitle" idx="1" hasCustomPrompt="1"/>
          </p:nvPr>
        </p:nvSpPr>
        <p:spPr>
          <a:xfrm>
            <a:off x="0" y="3663745"/>
            <a:ext cx="12192000" cy="870694"/>
          </a:xfrm>
          <a:prstGeom prst="rect">
            <a:avLst/>
          </a:prstGeom>
        </p:spPr>
        <p:txBody>
          <a:bodyPr>
            <a:normAutofit/>
          </a:bodyPr>
          <a:lstStyle>
            <a:lvl1pPr marL="0" indent="0" algn="ctr">
              <a:buNone/>
              <a:defRPr sz="2400" b="0" i="0" cap="all" baseline="0">
                <a:solidFill>
                  <a:schemeClr val="bg2"/>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Tree>
    <p:extLst>
      <p:ext uri="{BB962C8B-B14F-4D97-AF65-F5344CB8AC3E}">
        <p14:creationId xmlns:p14="http://schemas.microsoft.com/office/powerpoint/2010/main" val="36203696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Slide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rgbClr val="A2A2A2"/>
                </a:solidFill>
                <a:latin typeface="Arial Narrow" charset="0"/>
                <a:ea typeface="Arial Narrow" charset="0"/>
                <a:cs typeface="Arial Narrow" charset="0"/>
              </a:defRPr>
            </a:lvl1pPr>
          </a:lstStyle>
          <a:p>
            <a:fld id="{6BED0942-9735-43C8-AB99-1366ADCBF3AF}" type="slidenum">
              <a:rPr lang="en-US" smtClean="0"/>
              <a:pPr/>
              <a:t>‹#›</a:t>
            </a:fld>
            <a:endParaRPr lang="en-US" dirty="0"/>
          </a:p>
        </p:txBody>
      </p:sp>
      <p:sp>
        <p:nvSpPr>
          <p:cNvPr id="18" name="Title 1"/>
          <p:cNvSpPr>
            <a:spLocks noGrp="1"/>
          </p:cNvSpPr>
          <p:nvPr>
            <p:ph type="ctrTitle" hasCustomPrompt="1"/>
          </p:nvPr>
        </p:nvSpPr>
        <p:spPr>
          <a:xfrm>
            <a:off x="678545" y="1879656"/>
            <a:ext cx="10980056" cy="1745588"/>
          </a:xfrm>
          <a:prstGeom prst="rect">
            <a:avLst/>
          </a:prstGeom>
        </p:spPr>
        <p:txBody>
          <a:bodyPr anchor="b">
            <a:normAutofit/>
          </a:bodyPr>
          <a:lstStyle>
            <a:lvl1pPr algn="l" fontAlgn="b">
              <a:lnSpc>
                <a:spcPts val="4900"/>
              </a:lnSpc>
              <a:defRPr sz="6000" b="0" cap="all" baseline="0">
                <a:solidFill>
                  <a:srgbClr val="DC5F12"/>
                </a:solidFill>
                <a:latin typeface="Arial Narrow" charset="0"/>
                <a:ea typeface="Arial Narrow" charset="0"/>
                <a:cs typeface="Arial Narrow" charset="0"/>
              </a:defRPr>
            </a:lvl1pPr>
          </a:lstStyle>
          <a:p>
            <a:r>
              <a:rPr lang="en-US" dirty="0"/>
              <a:t>Click to edit header</a:t>
            </a:r>
          </a:p>
        </p:txBody>
      </p:sp>
      <p:sp>
        <p:nvSpPr>
          <p:cNvPr id="23" name="Subtitle 2"/>
          <p:cNvSpPr>
            <a:spLocks noGrp="1"/>
          </p:cNvSpPr>
          <p:nvPr>
            <p:ph type="subTitle" idx="1" hasCustomPrompt="1"/>
          </p:nvPr>
        </p:nvSpPr>
        <p:spPr>
          <a:xfrm>
            <a:off x="678545" y="3536420"/>
            <a:ext cx="10980056" cy="870694"/>
          </a:xfrm>
          <a:prstGeom prst="rect">
            <a:avLst/>
          </a:prstGeom>
        </p:spPr>
        <p:txBody>
          <a:bodyPr>
            <a:normAutofit/>
          </a:bodyPr>
          <a:lstStyle>
            <a:lvl1pPr marL="0" indent="0" algn="l">
              <a:buNone/>
              <a:defRPr sz="2400" b="0" i="0" cap="all" baseline="0">
                <a:solidFill>
                  <a:schemeClr val="bg2"/>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cxnSp>
        <p:nvCxnSpPr>
          <p:cNvPr id="5" name="Straight Connector 4"/>
          <p:cNvCxnSpPr/>
          <p:nvPr userDrawn="1"/>
        </p:nvCxnSpPr>
        <p:spPr>
          <a:xfrm>
            <a:off x="688766" y="2741560"/>
            <a:ext cx="0" cy="1211283"/>
          </a:xfrm>
          <a:prstGeom prst="line">
            <a:avLst/>
          </a:prstGeom>
          <a:ln>
            <a:solidFill>
              <a:srgbClr val="DC5F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8683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gue Slide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B9AA94-8054-0E48-97C3-8B20AA96CA70}"/>
              </a:ext>
            </a:extLst>
          </p:cNvPr>
          <p:cNvSpPr/>
          <p:nvPr userDrawn="1"/>
        </p:nvSpPr>
        <p:spPr>
          <a:xfrm>
            <a:off x="0" y="0"/>
            <a:ext cx="12192000" cy="6858000"/>
          </a:xfrm>
          <a:prstGeom prst="rect">
            <a:avLst/>
          </a:prstGeom>
          <a:gradFill flip="none" rotWithShape="1">
            <a:gsLst>
              <a:gs pos="0">
                <a:schemeClr val="accent2"/>
              </a:gs>
              <a:gs pos="99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F64B8E33-78D7-1E40-A185-1C85EF44CB36}"/>
              </a:ext>
            </a:extLst>
          </p:cNvPr>
          <p:cNvPicPr>
            <a:picLocks noChangeAspect="1"/>
          </p:cNvPicPr>
          <p:nvPr userDrawn="1"/>
        </p:nvPicPr>
        <p:blipFill>
          <a:blip r:embed="rId2" cstate="email">
            <a:alphaModFix amt="14000"/>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Footer Placeholder 4">
            <a:extLst>
              <a:ext uri="{FF2B5EF4-FFF2-40B4-BE49-F238E27FC236}">
                <a16:creationId xmlns:a16="http://schemas.microsoft.com/office/drawing/2014/main" id="{DFC5B51E-4D10-B14D-ADE1-43442DC27CC2}"/>
              </a:ext>
            </a:extLst>
          </p:cNvPr>
          <p:cNvSpPr txBox="1">
            <a:spLocks/>
          </p:cNvSpPr>
          <p:nvPr userDrawn="1"/>
        </p:nvSpPr>
        <p:spPr>
          <a:xfrm>
            <a:off x="9245677" y="6280192"/>
            <a:ext cx="2563160"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rgbClr val="737E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500" b="0" i="0" kern="500" spc="150" baseline="0" dirty="0">
                <a:solidFill>
                  <a:schemeClr val="bg1"/>
                </a:solidFill>
                <a:latin typeface="Arial Narrow" charset="0"/>
                <a:ea typeface="Arial Narrow" charset="0"/>
                <a:cs typeface="Arial Narrow" charset="0"/>
              </a:rPr>
              <a:t>CONFIDENTIAL ©2019 REALPAGE, INC.</a:t>
            </a:r>
          </a:p>
        </p:txBody>
      </p:sp>
      <p:sp>
        <p:nvSpPr>
          <p:cNvPr id="6" name="Slide Number Placeholder 5"/>
          <p:cNvSpPr>
            <a:spLocks noGrp="1"/>
          </p:cNvSpPr>
          <p:nvPr>
            <p:ph type="sldNum" sz="quarter" idx="12"/>
          </p:nvPr>
        </p:nvSpPr>
        <p:spPr/>
        <p:txBody>
          <a:bodyPr/>
          <a:lstStyle>
            <a:lvl1pPr>
              <a:defRPr>
                <a:solidFill>
                  <a:schemeClr val="bg1"/>
                </a:solidFill>
                <a:latin typeface="Arial Narrow" charset="0"/>
                <a:ea typeface="Arial Narrow" charset="0"/>
                <a:cs typeface="Arial Narrow" charset="0"/>
              </a:defRPr>
            </a:lvl1pPr>
          </a:lstStyle>
          <a:p>
            <a:fld id="{6BED0942-9735-43C8-AB99-1366ADCBF3AF}" type="slidenum">
              <a:rPr lang="en-US" smtClean="0"/>
              <a:pPr/>
              <a:t>‹#›</a:t>
            </a:fld>
            <a:endParaRPr lang="en-US" dirty="0"/>
          </a:p>
        </p:txBody>
      </p:sp>
      <p:sp>
        <p:nvSpPr>
          <p:cNvPr id="18" name="Title 1"/>
          <p:cNvSpPr>
            <a:spLocks noGrp="1"/>
          </p:cNvSpPr>
          <p:nvPr>
            <p:ph type="ctrTitle" hasCustomPrompt="1"/>
          </p:nvPr>
        </p:nvSpPr>
        <p:spPr>
          <a:xfrm>
            <a:off x="0" y="2006981"/>
            <a:ext cx="12192000" cy="1745588"/>
          </a:xfrm>
          <a:prstGeom prst="rect">
            <a:avLst/>
          </a:prstGeom>
        </p:spPr>
        <p:txBody>
          <a:bodyPr anchor="b">
            <a:normAutofit/>
          </a:bodyPr>
          <a:lstStyle>
            <a:lvl1pPr algn="ctr" fontAlgn="b">
              <a:lnSpc>
                <a:spcPts val="4900"/>
              </a:lnSpc>
              <a:defRPr sz="6000" b="0" cap="all" baseline="0">
                <a:solidFill>
                  <a:schemeClr val="bg1"/>
                </a:solidFill>
                <a:latin typeface="Arial Narrow" charset="0"/>
                <a:ea typeface="Arial Narrow" charset="0"/>
                <a:cs typeface="Arial Narrow" charset="0"/>
              </a:defRPr>
            </a:lvl1pPr>
          </a:lstStyle>
          <a:p>
            <a:r>
              <a:rPr lang="en-US" dirty="0"/>
              <a:t>Click to edit header</a:t>
            </a:r>
          </a:p>
        </p:txBody>
      </p:sp>
      <p:sp>
        <p:nvSpPr>
          <p:cNvPr id="23" name="Subtitle 2"/>
          <p:cNvSpPr>
            <a:spLocks noGrp="1"/>
          </p:cNvSpPr>
          <p:nvPr>
            <p:ph type="subTitle" idx="1" hasCustomPrompt="1"/>
          </p:nvPr>
        </p:nvSpPr>
        <p:spPr>
          <a:xfrm>
            <a:off x="0" y="3663745"/>
            <a:ext cx="12192000" cy="870694"/>
          </a:xfrm>
          <a:prstGeom prst="rect">
            <a:avLst/>
          </a:prstGeom>
        </p:spPr>
        <p:txBody>
          <a:bodyPr>
            <a:normAutofit/>
          </a:bodyPr>
          <a:lstStyle>
            <a:lvl1pPr marL="0" indent="0" algn="ctr">
              <a:buNone/>
              <a:defRPr sz="2400" b="0" i="0" cap="all" baseline="0">
                <a:solidFill>
                  <a:schemeClr val="bg1"/>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pic>
        <p:nvPicPr>
          <p:cNvPr id="10" name="Picture 9">
            <a:extLst>
              <a:ext uri="{FF2B5EF4-FFF2-40B4-BE49-F238E27FC236}">
                <a16:creationId xmlns:a16="http://schemas.microsoft.com/office/drawing/2014/main" id="{2AA9AF3B-99F7-E74D-9506-FEC06B399F4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9759952" y="5974332"/>
            <a:ext cx="1946271" cy="312168"/>
          </a:xfrm>
          <a:prstGeom prst="rect">
            <a:avLst/>
          </a:prstGeom>
        </p:spPr>
      </p:pic>
    </p:spTree>
    <p:extLst>
      <p:ext uri="{BB962C8B-B14F-4D97-AF65-F5344CB8AC3E}">
        <p14:creationId xmlns:p14="http://schemas.microsoft.com/office/powerpoint/2010/main" val="3709247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rgbClr val="A2A2A2"/>
                </a:solidFill>
              </a:defRPr>
            </a:lvl1pPr>
          </a:lstStyle>
          <a:p>
            <a:fld id="{6BED0942-9735-43C8-AB99-1366ADCBF3AF}" type="slidenum">
              <a:rPr lang="en-US" smtClean="0"/>
              <a:pPr/>
              <a:t>‹#›</a:t>
            </a:fld>
            <a:endParaRPr lang="en-US"/>
          </a:p>
        </p:txBody>
      </p:sp>
      <p:sp>
        <p:nvSpPr>
          <p:cNvPr id="17" name="Content Placeholder 2"/>
          <p:cNvSpPr>
            <a:spLocks noGrp="1"/>
          </p:cNvSpPr>
          <p:nvPr>
            <p:ph idx="1" hasCustomPrompt="1"/>
          </p:nvPr>
        </p:nvSpPr>
        <p:spPr>
          <a:xfrm>
            <a:off x="700979" y="1215342"/>
            <a:ext cx="10714734" cy="4664597"/>
          </a:xfrm>
          <a:prstGeom prst="rect">
            <a:avLst/>
          </a:prstGeom>
        </p:spPr>
        <p:txBody>
          <a:bodyPr/>
          <a:lstStyle>
            <a:lvl1pPr algn="l">
              <a:lnSpc>
                <a:spcPct val="110000"/>
              </a:lnSpc>
              <a:spcBef>
                <a:spcPts val="600"/>
              </a:spcBef>
              <a:spcAft>
                <a:spcPts val="600"/>
              </a:spcAft>
              <a:buClr>
                <a:srgbClr val="DC5F12"/>
              </a:buClr>
              <a:defRPr sz="2000" baseline="0">
                <a:solidFill>
                  <a:schemeClr val="bg2"/>
                </a:solidFill>
                <a:latin typeface="Arial Narrow" charset="0"/>
                <a:ea typeface="Arial Narrow" charset="0"/>
                <a:cs typeface="Arial Narrow" charset="0"/>
              </a:defRPr>
            </a:lvl1pPr>
            <a:lvl2pPr marL="173736" indent="-173736">
              <a:lnSpc>
                <a:spcPct val="110000"/>
              </a:lnSpc>
              <a:spcBef>
                <a:spcPts val="600"/>
              </a:spcBef>
              <a:spcAft>
                <a:spcPts val="600"/>
              </a:spcAft>
              <a:buClr>
                <a:srgbClr val="DC5F12"/>
              </a:buClr>
              <a:buFont typeface="Arial" charset="0"/>
              <a:buChar char="•"/>
              <a:tabLst/>
              <a:defRPr sz="2000" cap="none" baseline="0">
                <a:solidFill>
                  <a:schemeClr val="bg2"/>
                </a:solidFill>
                <a:latin typeface="Arial Narrow" charset="0"/>
                <a:ea typeface="Arial Narrow" charset="0"/>
                <a:cs typeface="Arial Narrow" charset="0"/>
              </a:defRPr>
            </a:lvl2pPr>
            <a:lvl3pPr marL="228600" indent="0">
              <a:lnSpc>
                <a:spcPct val="110000"/>
              </a:lnSpc>
              <a:spcBef>
                <a:spcPts val="600"/>
              </a:spcBef>
              <a:spcAft>
                <a:spcPts val="600"/>
              </a:spcAft>
              <a:buClr>
                <a:srgbClr val="DC5F12"/>
              </a:buClr>
              <a:buFont typeface="Arial" charset="0"/>
              <a:buNone/>
              <a:tabLst/>
              <a:defRPr sz="1600">
                <a:solidFill>
                  <a:schemeClr val="bg2"/>
                </a:solidFill>
                <a:latin typeface="Arial Narrow" charset="0"/>
                <a:ea typeface="Arial Narrow" charset="0"/>
                <a:cs typeface="Arial Narrow" charset="0"/>
              </a:defRPr>
            </a:lvl3pPr>
            <a:lvl4pPr marL="695325" indent="-168275">
              <a:lnSpc>
                <a:spcPct val="110000"/>
              </a:lnSpc>
              <a:spcBef>
                <a:spcPts val="600"/>
              </a:spcBef>
              <a:spcAft>
                <a:spcPts val="600"/>
              </a:spcAft>
              <a:buClr>
                <a:srgbClr val="DC5F12"/>
              </a:buClr>
              <a:buFont typeface="Arial" charset="0"/>
              <a:buChar char="•"/>
              <a:tabLst/>
              <a:defRPr sz="1600">
                <a:solidFill>
                  <a:schemeClr val="bg2"/>
                </a:solidFill>
                <a:latin typeface="Arial Narrow" charset="0"/>
                <a:ea typeface="Arial Narrow" charset="0"/>
                <a:cs typeface="Arial Narrow" charset="0"/>
              </a:defRPr>
            </a:lvl4pPr>
            <a:lvl5pPr marL="1089025" indent="-168275" algn="l">
              <a:lnSpc>
                <a:spcPct val="110000"/>
              </a:lnSpc>
              <a:spcBef>
                <a:spcPts val="600"/>
              </a:spcBef>
              <a:spcAft>
                <a:spcPts val="600"/>
              </a:spcAft>
              <a:buClr>
                <a:srgbClr val="DC5F12"/>
              </a:buClr>
              <a:buFont typeface="Arial" charset="0"/>
              <a:buChar char="•"/>
              <a:tabLst/>
              <a:defRPr sz="1400">
                <a:solidFill>
                  <a:schemeClr val="bg2"/>
                </a:solidFill>
                <a:latin typeface="Arial Narrow" charset="0"/>
                <a:ea typeface="Arial Narrow" charset="0"/>
                <a:cs typeface="Arial Narrow" charset="0"/>
              </a:defRPr>
            </a:lvl5pPr>
            <a:lvl6pPr marL="1549400" indent="-168275">
              <a:lnSpc>
                <a:spcPct val="110000"/>
              </a:lnSpc>
              <a:spcBef>
                <a:spcPts val="600"/>
              </a:spcBef>
              <a:spcAft>
                <a:spcPts val="600"/>
              </a:spcAft>
              <a:buClr>
                <a:srgbClr val="DC5F12"/>
              </a:buClr>
              <a:tabLst/>
              <a:defRPr sz="1400">
                <a:solidFill>
                  <a:schemeClr val="bg2"/>
                </a:solidFill>
                <a:latin typeface="Arial Narrow" charset="0"/>
                <a:ea typeface="Arial Narrow" charset="0"/>
                <a:cs typeface="Arial Narrow" charset="0"/>
              </a:defRPr>
            </a:lvl6pPr>
          </a:lstStyle>
          <a:p>
            <a:pPr lvl="0"/>
            <a:r>
              <a:rPr lang="en-US" dirty="0"/>
              <a:t>Click to edit body text. All text is programmed. To change between levels, click on the “Indent More” or “Indent Less” button in the “Home” formatting palette.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8" name="Title 1"/>
          <p:cNvSpPr>
            <a:spLocks noGrp="1"/>
          </p:cNvSpPr>
          <p:nvPr>
            <p:ph type="title"/>
          </p:nvPr>
        </p:nvSpPr>
        <p:spPr>
          <a:xfrm>
            <a:off x="698499" y="0"/>
            <a:ext cx="10717214" cy="1100338"/>
          </a:xfrm>
          <a:prstGeom prst="rect">
            <a:avLst/>
          </a:prstGeom>
        </p:spPr>
        <p:txBody>
          <a:bodyPr anchor="b"/>
          <a:lstStyle>
            <a:lvl1pPr algn="l">
              <a:defRPr sz="3200" cap="all" baseline="0">
                <a:solidFill>
                  <a:srgbClr val="DC5F12"/>
                </a:solidFill>
                <a:latin typeface="Arial Narrow" charset="0"/>
                <a:ea typeface="Arial Narrow" charset="0"/>
                <a:cs typeface="Arial Narrow" charset="0"/>
              </a:defRPr>
            </a:lvl1pPr>
          </a:lstStyle>
          <a:p>
            <a:r>
              <a:rPr lang="en-US" dirty="0"/>
              <a:t>Click to edit Master title style</a:t>
            </a:r>
          </a:p>
        </p:txBody>
      </p:sp>
      <p:cxnSp>
        <p:nvCxnSpPr>
          <p:cNvPr id="7" name="Straight Connector 6"/>
          <p:cNvCxnSpPr/>
          <p:nvPr userDrawn="1"/>
        </p:nvCxnSpPr>
        <p:spPr>
          <a:xfrm>
            <a:off x="700644" y="449622"/>
            <a:ext cx="0" cy="1211283"/>
          </a:xfrm>
          <a:prstGeom prst="line">
            <a:avLst/>
          </a:prstGeom>
          <a:ln>
            <a:solidFill>
              <a:srgbClr val="DC5F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94202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rgbClr val="A2A2A2"/>
                </a:solidFill>
              </a:defRPr>
            </a:lvl1pPr>
          </a:lstStyle>
          <a:p>
            <a:fld id="{6BED0942-9735-43C8-AB99-1366ADCBF3AF}" type="slidenum">
              <a:rPr lang="en-US" smtClean="0"/>
              <a:pPr/>
              <a:t>‹#›</a:t>
            </a:fld>
            <a:endParaRPr lang="en-US"/>
          </a:p>
        </p:txBody>
      </p:sp>
      <p:sp>
        <p:nvSpPr>
          <p:cNvPr id="17" name="Content Placeholder 2"/>
          <p:cNvSpPr>
            <a:spLocks noGrp="1"/>
          </p:cNvSpPr>
          <p:nvPr>
            <p:ph idx="1" hasCustomPrompt="1"/>
          </p:nvPr>
        </p:nvSpPr>
        <p:spPr>
          <a:xfrm>
            <a:off x="700979" y="1215342"/>
            <a:ext cx="5063717" cy="4664597"/>
          </a:xfrm>
          <a:prstGeom prst="rect">
            <a:avLst/>
          </a:prstGeom>
        </p:spPr>
        <p:txBody>
          <a:bodyPr/>
          <a:lstStyle>
            <a:lvl1pPr algn="l">
              <a:lnSpc>
                <a:spcPct val="110000"/>
              </a:lnSpc>
              <a:spcBef>
                <a:spcPts val="600"/>
              </a:spcBef>
              <a:spcAft>
                <a:spcPts val="600"/>
              </a:spcAft>
              <a:buClr>
                <a:srgbClr val="DC5F12"/>
              </a:buClr>
              <a:defRPr sz="2000" baseline="0">
                <a:solidFill>
                  <a:schemeClr val="bg2"/>
                </a:solidFill>
                <a:latin typeface="Arial Narrow" charset="0"/>
                <a:ea typeface="Arial Narrow" charset="0"/>
                <a:cs typeface="Arial Narrow" charset="0"/>
              </a:defRPr>
            </a:lvl1pPr>
            <a:lvl2pPr marL="173736" indent="-173736">
              <a:lnSpc>
                <a:spcPct val="110000"/>
              </a:lnSpc>
              <a:spcBef>
                <a:spcPts val="600"/>
              </a:spcBef>
              <a:spcAft>
                <a:spcPts val="600"/>
              </a:spcAft>
              <a:buClr>
                <a:srgbClr val="DC5F12"/>
              </a:buClr>
              <a:buFont typeface="Arial" charset="0"/>
              <a:buChar char="•"/>
              <a:tabLst/>
              <a:defRPr sz="2000" cap="none" baseline="0">
                <a:solidFill>
                  <a:schemeClr val="bg2"/>
                </a:solidFill>
                <a:latin typeface="Arial Narrow" charset="0"/>
                <a:ea typeface="Arial Narrow" charset="0"/>
                <a:cs typeface="Arial Narrow" charset="0"/>
              </a:defRPr>
            </a:lvl2pPr>
            <a:lvl3pPr marL="228600" indent="0">
              <a:lnSpc>
                <a:spcPct val="110000"/>
              </a:lnSpc>
              <a:spcBef>
                <a:spcPts val="600"/>
              </a:spcBef>
              <a:spcAft>
                <a:spcPts val="600"/>
              </a:spcAft>
              <a:buClr>
                <a:srgbClr val="DC5F12"/>
              </a:buClr>
              <a:buFont typeface="Arial" charset="0"/>
              <a:buNone/>
              <a:tabLst/>
              <a:defRPr sz="1600">
                <a:solidFill>
                  <a:schemeClr val="bg2"/>
                </a:solidFill>
                <a:latin typeface="Arial Narrow" charset="0"/>
                <a:ea typeface="Arial Narrow" charset="0"/>
                <a:cs typeface="Arial Narrow" charset="0"/>
              </a:defRPr>
            </a:lvl3pPr>
            <a:lvl4pPr marL="695325" indent="-168275">
              <a:lnSpc>
                <a:spcPct val="110000"/>
              </a:lnSpc>
              <a:spcBef>
                <a:spcPts val="600"/>
              </a:spcBef>
              <a:spcAft>
                <a:spcPts val="600"/>
              </a:spcAft>
              <a:buClr>
                <a:srgbClr val="DC5F12"/>
              </a:buClr>
              <a:buFont typeface="Arial" charset="0"/>
              <a:buChar char="•"/>
              <a:tabLst/>
              <a:defRPr sz="1600">
                <a:solidFill>
                  <a:schemeClr val="bg2"/>
                </a:solidFill>
                <a:latin typeface="Arial Narrow" charset="0"/>
                <a:ea typeface="Arial Narrow" charset="0"/>
                <a:cs typeface="Arial Narrow" charset="0"/>
              </a:defRPr>
            </a:lvl4pPr>
            <a:lvl5pPr marL="1089025" indent="-168275" algn="l">
              <a:lnSpc>
                <a:spcPct val="110000"/>
              </a:lnSpc>
              <a:spcBef>
                <a:spcPts val="600"/>
              </a:spcBef>
              <a:spcAft>
                <a:spcPts val="600"/>
              </a:spcAft>
              <a:buClr>
                <a:srgbClr val="DC5F12"/>
              </a:buClr>
              <a:buFont typeface="Arial" charset="0"/>
              <a:buChar char="•"/>
              <a:tabLst/>
              <a:defRPr sz="1400">
                <a:solidFill>
                  <a:schemeClr val="bg2"/>
                </a:solidFill>
                <a:latin typeface="Arial Narrow" charset="0"/>
                <a:ea typeface="Arial Narrow" charset="0"/>
                <a:cs typeface="Arial Narrow" charset="0"/>
              </a:defRPr>
            </a:lvl5pPr>
            <a:lvl6pPr marL="1549400" indent="-168275">
              <a:lnSpc>
                <a:spcPct val="110000"/>
              </a:lnSpc>
              <a:spcBef>
                <a:spcPts val="600"/>
              </a:spcBef>
              <a:spcAft>
                <a:spcPts val="600"/>
              </a:spcAft>
              <a:buClr>
                <a:srgbClr val="DC5F12"/>
              </a:buClr>
              <a:tabLst/>
              <a:defRPr sz="1400">
                <a:solidFill>
                  <a:schemeClr val="bg2"/>
                </a:solidFill>
                <a:latin typeface="Arial Narrow" charset="0"/>
                <a:ea typeface="Arial Narrow" charset="0"/>
                <a:cs typeface="Arial Narrow" charset="0"/>
              </a:defRPr>
            </a:lvl6pPr>
          </a:lstStyle>
          <a:p>
            <a:pPr lvl="0"/>
            <a:r>
              <a:rPr lang="en-US" dirty="0"/>
              <a:t>Click to edit body text. All text is programmed. To change between levels, click on the “Indent More” or “Indent Less” button in the “Home” formatting palette.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7" name="Content Placeholder 2"/>
          <p:cNvSpPr>
            <a:spLocks noGrp="1"/>
          </p:cNvSpPr>
          <p:nvPr>
            <p:ph idx="13" hasCustomPrompt="1"/>
          </p:nvPr>
        </p:nvSpPr>
        <p:spPr>
          <a:xfrm>
            <a:off x="6351996" y="1215341"/>
            <a:ext cx="5063717" cy="4664597"/>
          </a:xfrm>
          <a:prstGeom prst="rect">
            <a:avLst/>
          </a:prstGeom>
        </p:spPr>
        <p:txBody>
          <a:bodyPr/>
          <a:lstStyle>
            <a:lvl1pPr algn="l">
              <a:lnSpc>
                <a:spcPct val="110000"/>
              </a:lnSpc>
              <a:spcBef>
                <a:spcPts val="600"/>
              </a:spcBef>
              <a:spcAft>
                <a:spcPts val="600"/>
              </a:spcAft>
              <a:buClr>
                <a:srgbClr val="DC5F12"/>
              </a:buClr>
              <a:defRPr sz="2000" baseline="0">
                <a:solidFill>
                  <a:schemeClr val="bg2"/>
                </a:solidFill>
                <a:latin typeface="Arial Narrow" charset="0"/>
                <a:ea typeface="Arial Narrow" charset="0"/>
                <a:cs typeface="Arial Narrow" charset="0"/>
              </a:defRPr>
            </a:lvl1pPr>
            <a:lvl2pPr marL="173736" indent="-173736">
              <a:lnSpc>
                <a:spcPct val="110000"/>
              </a:lnSpc>
              <a:spcBef>
                <a:spcPts val="600"/>
              </a:spcBef>
              <a:spcAft>
                <a:spcPts val="600"/>
              </a:spcAft>
              <a:buClr>
                <a:srgbClr val="DC5F12"/>
              </a:buClr>
              <a:buFont typeface="Arial" charset="0"/>
              <a:buChar char="•"/>
              <a:tabLst/>
              <a:defRPr sz="2000" cap="none" baseline="0">
                <a:solidFill>
                  <a:schemeClr val="bg2"/>
                </a:solidFill>
                <a:latin typeface="Arial Narrow" charset="0"/>
                <a:ea typeface="Arial Narrow" charset="0"/>
                <a:cs typeface="Arial Narrow" charset="0"/>
              </a:defRPr>
            </a:lvl2pPr>
            <a:lvl3pPr marL="228600" indent="0">
              <a:lnSpc>
                <a:spcPct val="110000"/>
              </a:lnSpc>
              <a:spcBef>
                <a:spcPts val="600"/>
              </a:spcBef>
              <a:spcAft>
                <a:spcPts val="600"/>
              </a:spcAft>
              <a:buClr>
                <a:srgbClr val="DC5F12"/>
              </a:buClr>
              <a:buFont typeface="Arial" charset="0"/>
              <a:buNone/>
              <a:tabLst/>
              <a:defRPr sz="1600">
                <a:solidFill>
                  <a:schemeClr val="bg2"/>
                </a:solidFill>
                <a:latin typeface="Arial Narrow" charset="0"/>
                <a:ea typeface="Arial Narrow" charset="0"/>
                <a:cs typeface="Arial Narrow" charset="0"/>
              </a:defRPr>
            </a:lvl3pPr>
            <a:lvl4pPr marL="695325" indent="-168275">
              <a:lnSpc>
                <a:spcPct val="110000"/>
              </a:lnSpc>
              <a:spcBef>
                <a:spcPts val="600"/>
              </a:spcBef>
              <a:spcAft>
                <a:spcPts val="600"/>
              </a:spcAft>
              <a:buClr>
                <a:srgbClr val="DC5F12"/>
              </a:buClr>
              <a:buFont typeface="Arial" charset="0"/>
              <a:buChar char="•"/>
              <a:tabLst/>
              <a:defRPr sz="1600">
                <a:solidFill>
                  <a:schemeClr val="bg2"/>
                </a:solidFill>
                <a:latin typeface="Arial Narrow" charset="0"/>
                <a:ea typeface="Arial Narrow" charset="0"/>
                <a:cs typeface="Arial Narrow" charset="0"/>
              </a:defRPr>
            </a:lvl4pPr>
            <a:lvl5pPr marL="1089025" indent="-168275" algn="l">
              <a:lnSpc>
                <a:spcPct val="110000"/>
              </a:lnSpc>
              <a:spcBef>
                <a:spcPts val="600"/>
              </a:spcBef>
              <a:spcAft>
                <a:spcPts val="600"/>
              </a:spcAft>
              <a:buClr>
                <a:srgbClr val="DC5F12"/>
              </a:buClr>
              <a:buFont typeface="Arial" charset="0"/>
              <a:buChar char="•"/>
              <a:tabLst/>
              <a:defRPr sz="1400">
                <a:solidFill>
                  <a:schemeClr val="bg2"/>
                </a:solidFill>
                <a:latin typeface="Arial Narrow" charset="0"/>
                <a:ea typeface="Arial Narrow" charset="0"/>
                <a:cs typeface="Arial Narrow" charset="0"/>
              </a:defRPr>
            </a:lvl5pPr>
            <a:lvl6pPr marL="1549400" indent="-168275">
              <a:lnSpc>
                <a:spcPct val="110000"/>
              </a:lnSpc>
              <a:spcBef>
                <a:spcPts val="600"/>
              </a:spcBef>
              <a:spcAft>
                <a:spcPts val="600"/>
              </a:spcAft>
              <a:buClr>
                <a:srgbClr val="DC5F12"/>
              </a:buClr>
              <a:tabLst/>
              <a:defRPr sz="1400">
                <a:solidFill>
                  <a:schemeClr val="bg2"/>
                </a:solidFill>
                <a:latin typeface="Arial Narrow" charset="0"/>
                <a:ea typeface="Arial Narrow" charset="0"/>
                <a:cs typeface="Arial Narrow" charset="0"/>
              </a:defRPr>
            </a:lvl6pPr>
          </a:lstStyle>
          <a:p>
            <a:pPr lvl="0"/>
            <a:r>
              <a:rPr lang="en-US" dirty="0"/>
              <a:t>Click to edit body text. All text is programmed. To change between levels, click on the “Indent More” or “Indent Less” button in the “Home” formatting palette.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8" name="Title 1"/>
          <p:cNvSpPr>
            <a:spLocks noGrp="1"/>
          </p:cNvSpPr>
          <p:nvPr>
            <p:ph type="title"/>
          </p:nvPr>
        </p:nvSpPr>
        <p:spPr>
          <a:xfrm>
            <a:off x="698499" y="0"/>
            <a:ext cx="10717214" cy="1100338"/>
          </a:xfrm>
          <a:prstGeom prst="rect">
            <a:avLst/>
          </a:prstGeom>
        </p:spPr>
        <p:txBody>
          <a:bodyPr anchor="b"/>
          <a:lstStyle>
            <a:lvl1pPr algn="l">
              <a:defRPr sz="3200" cap="all" baseline="0">
                <a:solidFill>
                  <a:srgbClr val="DC5F12"/>
                </a:solidFill>
                <a:latin typeface="Arial Narrow" charset="0"/>
                <a:ea typeface="Arial Narrow" charset="0"/>
                <a:cs typeface="Arial Narrow" charset="0"/>
              </a:defRPr>
            </a:lvl1pPr>
          </a:lstStyle>
          <a:p>
            <a:r>
              <a:rPr lang="en-US" dirty="0"/>
              <a:t>Click to edit Master title style</a:t>
            </a:r>
          </a:p>
        </p:txBody>
      </p:sp>
      <p:cxnSp>
        <p:nvCxnSpPr>
          <p:cNvPr id="9" name="Straight Connector 8"/>
          <p:cNvCxnSpPr/>
          <p:nvPr userDrawn="1"/>
        </p:nvCxnSpPr>
        <p:spPr>
          <a:xfrm>
            <a:off x="700644" y="449622"/>
            <a:ext cx="0" cy="1211283"/>
          </a:xfrm>
          <a:prstGeom prst="line">
            <a:avLst/>
          </a:prstGeom>
          <a:ln>
            <a:solidFill>
              <a:srgbClr val="DC5F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6605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estions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D0B0A-5F3F-674C-8FBB-2F53E6DF002F}"/>
              </a:ext>
            </a:extLst>
          </p:cNvPr>
          <p:cNvPicPr>
            <a:picLocks noChangeAspect="1"/>
          </p:cNvPicPr>
          <p:nvPr userDrawn="1"/>
        </p:nvPicPr>
        <p:blipFill rotWithShape="1">
          <a:blip r:embed="rId2" cstate="print">
            <a:alphaModFix amt="55000"/>
            <a:extLst>
              <a:ext uri="{28A0092B-C50C-407E-A947-70E740481C1C}">
                <a14:useLocalDpi xmlns:a14="http://schemas.microsoft.com/office/drawing/2010/main" val="0"/>
              </a:ext>
            </a:extLst>
          </a:blip>
          <a:srcRect t="8152" r="20027"/>
          <a:stretch/>
        </p:blipFill>
        <p:spPr>
          <a:xfrm>
            <a:off x="6210300" y="-1"/>
            <a:ext cx="5981700" cy="6858001"/>
          </a:xfrm>
          <a:prstGeom prst="rect">
            <a:avLst/>
          </a:prstGeom>
        </p:spPr>
      </p:pic>
      <p:pic>
        <p:nvPicPr>
          <p:cNvPr id="13" name="Picture 12">
            <a:extLst>
              <a:ext uri="{FF2B5EF4-FFF2-40B4-BE49-F238E27FC236}">
                <a16:creationId xmlns:a16="http://schemas.microsoft.com/office/drawing/2014/main" id="{62ADB7E0-083D-3D46-9D03-545BE6B133C9}"/>
              </a:ext>
            </a:extLst>
          </p:cNvPr>
          <p:cNvPicPr>
            <a:picLocks noChangeAspect="1"/>
          </p:cNvPicPr>
          <p:nvPr userDrawn="1"/>
        </p:nvPicPr>
        <p:blipFill>
          <a:blip r:embed="rId3" cstate="email">
            <a:alphaModFix amt="14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lvl1pPr>
              <a:defRPr>
                <a:solidFill>
                  <a:srgbClr val="A2A2A2"/>
                </a:solidFill>
                <a:latin typeface="Arial Narrow" charset="0"/>
                <a:ea typeface="Arial Narrow" charset="0"/>
                <a:cs typeface="Arial Narrow" charset="0"/>
              </a:defRPr>
            </a:lvl1pPr>
          </a:lstStyle>
          <a:p>
            <a:fld id="{6BED0942-9735-43C8-AB99-1366ADCBF3AF}" type="slidenum">
              <a:rPr lang="en-US" smtClean="0"/>
              <a:pPr/>
              <a:t>‹#›</a:t>
            </a:fld>
            <a:endParaRPr lang="en-US" dirty="0"/>
          </a:p>
        </p:txBody>
      </p:sp>
      <p:cxnSp>
        <p:nvCxnSpPr>
          <p:cNvPr id="5" name="Straight Connector 4"/>
          <p:cNvCxnSpPr/>
          <p:nvPr userDrawn="1"/>
        </p:nvCxnSpPr>
        <p:spPr>
          <a:xfrm>
            <a:off x="688766" y="2741560"/>
            <a:ext cx="0" cy="1211283"/>
          </a:xfrm>
          <a:prstGeom prst="line">
            <a:avLst/>
          </a:prstGeom>
          <a:ln>
            <a:solidFill>
              <a:srgbClr val="DC5F12"/>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624553EE-E215-114E-89A8-2F21979BBD98}"/>
              </a:ext>
            </a:extLst>
          </p:cNvPr>
          <p:cNvSpPr txBox="1">
            <a:spLocks/>
          </p:cNvSpPr>
          <p:nvPr userDrawn="1"/>
        </p:nvSpPr>
        <p:spPr>
          <a:xfrm>
            <a:off x="9245677" y="6280192"/>
            <a:ext cx="2563160"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rgbClr val="737E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500" b="0" i="0" kern="500" spc="150" baseline="0" dirty="0">
                <a:solidFill>
                  <a:srgbClr val="A2A2A2"/>
                </a:solidFill>
                <a:latin typeface="Arial Narrow" charset="0"/>
                <a:ea typeface="Arial Narrow" charset="0"/>
                <a:cs typeface="Arial Narrow" charset="0"/>
              </a:rPr>
              <a:t>CONFIDENTIAL ©2019 REALPAGE, INC.</a:t>
            </a:r>
          </a:p>
        </p:txBody>
      </p:sp>
      <p:sp>
        <p:nvSpPr>
          <p:cNvPr id="18" name="Title 1"/>
          <p:cNvSpPr>
            <a:spLocks noGrp="1"/>
          </p:cNvSpPr>
          <p:nvPr>
            <p:ph type="ctrTitle" hasCustomPrompt="1"/>
          </p:nvPr>
        </p:nvSpPr>
        <p:spPr>
          <a:xfrm>
            <a:off x="678545" y="1879656"/>
            <a:ext cx="7893955" cy="1745588"/>
          </a:xfrm>
          <a:prstGeom prst="rect">
            <a:avLst/>
          </a:prstGeom>
        </p:spPr>
        <p:txBody>
          <a:bodyPr anchor="b">
            <a:normAutofit/>
          </a:bodyPr>
          <a:lstStyle>
            <a:lvl1pPr algn="l" fontAlgn="b">
              <a:lnSpc>
                <a:spcPts val="4900"/>
              </a:lnSpc>
              <a:defRPr sz="6000" b="0" cap="all" baseline="0">
                <a:solidFill>
                  <a:srgbClr val="DC5F12"/>
                </a:solidFill>
                <a:latin typeface="Arial Narrow" charset="0"/>
                <a:ea typeface="Arial Narrow" charset="0"/>
                <a:cs typeface="Arial Narrow" charset="0"/>
              </a:defRPr>
            </a:lvl1pPr>
          </a:lstStyle>
          <a:p>
            <a:r>
              <a:rPr lang="en-US" dirty="0"/>
              <a:t>Click to edit header</a:t>
            </a:r>
          </a:p>
        </p:txBody>
      </p:sp>
      <p:sp>
        <p:nvSpPr>
          <p:cNvPr id="23" name="Subtitle 2"/>
          <p:cNvSpPr>
            <a:spLocks noGrp="1"/>
          </p:cNvSpPr>
          <p:nvPr>
            <p:ph type="subTitle" idx="1" hasCustomPrompt="1"/>
          </p:nvPr>
        </p:nvSpPr>
        <p:spPr>
          <a:xfrm>
            <a:off x="678545" y="3536420"/>
            <a:ext cx="7893955" cy="870694"/>
          </a:xfrm>
          <a:prstGeom prst="rect">
            <a:avLst/>
          </a:prstGeom>
        </p:spPr>
        <p:txBody>
          <a:bodyPr>
            <a:normAutofit/>
          </a:bodyPr>
          <a:lstStyle>
            <a:lvl1pPr marL="0" indent="0" algn="l">
              <a:buNone/>
              <a:defRPr sz="2400" b="0" i="0" cap="all" baseline="0">
                <a:solidFill>
                  <a:schemeClr val="bg2"/>
                </a:solidFill>
                <a:latin typeface="Arial Narrow" charset="0"/>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pic>
        <p:nvPicPr>
          <p:cNvPr id="11" name="Picture 10">
            <a:extLst>
              <a:ext uri="{FF2B5EF4-FFF2-40B4-BE49-F238E27FC236}">
                <a16:creationId xmlns:a16="http://schemas.microsoft.com/office/drawing/2014/main" id="{CC4C5F0F-579B-A148-B71B-1C9321A40AE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9950" y="5974332"/>
            <a:ext cx="1946276" cy="312168"/>
          </a:xfrm>
          <a:prstGeom prst="rect">
            <a:avLst/>
          </a:prstGeom>
        </p:spPr>
      </p:pic>
    </p:spTree>
    <p:extLst>
      <p:ext uri="{BB962C8B-B14F-4D97-AF65-F5344CB8AC3E}">
        <p14:creationId xmlns:p14="http://schemas.microsoft.com/office/powerpoint/2010/main" val="314723996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ain Content - Insert image">
    <p:bg>
      <p:bgPr>
        <a:solidFill>
          <a:schemeClr val="bg2"/>
        </a:solidFill>
        <a:effectLst/>
      </p:bgPr>
    </p:bg>
    <p:spTree>
      <p:nvGrpSpPr>
        <p:cNvPr id="1" name=""/>
        <p:cNvGrpSpPr/>
        <p:nvPr/>
      </p:nvGrpSpPr>
      <p:grpSpPr>
        <a:xfrm>
          <a:off x="0" y="0"/>
          <a:ext cx="0" cy="0"/>
          <a:chOff x="0" y="0"/>
          <a:chExt cx="0" cy="0"/>
        </a:xfrm>
      </p:grpSpPr>
      <p:sp>
        <p:nvSpPr>
          <p:cNvPr id="8" name="Rectangle 7"/>
          <p:cNvSpPr/>
          <p:nvPr userDrawn="1"/>
        </p:nvSpPr>
        <p:spPr>
          <a:xfrm>
            <a:off x="0" y="1494"/>
            <a:ext cx="10149840" cy="6856506"/>
          </a:xfrm>
          <a:prstGeom prst="rect">
            <a:avLst/>
          </a:prstGeom>
          <a:gradFill>
            <a:gsLst>
              <a:gs pos="70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LT Pro Light Cond" panose="020B0406020202030204" pitchFamily="34" charset="0"/>
            </a:endParaRPr>
          </a:p>
        </p:txBody>
      </p:sp>
      <p:pic>
        <p:nvPicPr>
          <p:cNvPr id="14" name="Picture 13">
            <a:extLst>
              <a:ext uri="{FF2B5EF4-FFF2-40B4-BE49-F238E27FC236}">
                <a16:creationId xmlns:a16="http://schemas.microsoft.com/office/drawing/2014/main" id="{C7165689-71AE-424E-8AFF-D8D0AEE7FF3B}"/>
              </a:ext>
            </a:extLst>
          </p:cNvPr>
          <p:cNvPicPr>
            <a:picLocks noChangeAspect="1"/>
          </p:cNvPicPr>
          <p:nvPr userDrawn="1"/>
        </p:nvPicPr>
        <p:blipFill>
          <a:blip r:embed="rId2" cstate="email">
            <a:alphaModFix amt="14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lvl1pPr>
              <a:defRPr>
                <a:solidFill>
                  <a:srgbClr val="A2A2A2"/>
                </a:solidFill>
              </a:defRPr>
            </a:lvl1pPr>
          </a:lstStyle>
          <a:p>
            <a:fld id="{6BED0942-9735-43C8-AB99-1366ADCBF3AF}" type="slidenum">
              <a:rPr lang="en-US" smtClean="0"/>
              <a:pPr/>
              <a:t>‹#›</a:t>
            </a:fld>
            <a:endParaRPr lang="en-US"/>
          </a:p>
        </p:txBody>
      </p:sp>
      <p:sp>
        <p:nvSpPr>
          <p:cNvPr id="17" name="Content Placeholder 2"/>
          <p:cNvSpPr>
            <a:spLocks noGrp="1"/>
          </p:cNvSpPr>
          <p:nvPr>
            <p:ph idx="1" hasCustomPrompt="1"/>
          </p:nvPr>
        </p:nvSpPr>
        <p:spPr>
          <a:xfrm>
            <a:off x="700978" y="1215342"/>
            <a:ext cx="6461821" cy="4664597"/>
          </a:xfrm>
          <a:prstGeom prst="rect">
            <a:avLst/>
          </a:prstGeom>
        </p:spPr>
        <p:txBody>
          <a:bodyPr/>
          <a:lstStyle>
            <a:lvl1pPr algn="l">
              <a:lnSpc>
                <a:spcPct val="110000"/>
              </a:lnSpc>
              <a:spcBef>
                <a:spcPts val="600"/>
              </a:spcBef>
              <a:spcAft>
                <a:spcPts val="600"/>
              </a:spcAft>
              <a:buClr>
                <a:srgbClr val="DC5F12"/>
              </a:buClr>
              <a:defRPr sz="2000" baseline="0">
                <a:solidFill>
                  <a:schemeClr val="bg2"/>
                </a:solidFill>
                <a:latin typeface="Arial Narrow" charset="0"/>
                <a:ea typeface="Arial Narrow" charset="0"/>
                <a:cs typeface="Arial Narrow" charset="0"/>
              </a:defRPr>
            </a:lvl1pPr>
            <a:lvl2pPr marL="173736" indent="-173736">
              <a:lnSpc>
                <a:spcPct val="110000"/>
              </a:lnSpc>
              <a:spcBef>
                <a:spcPts val="600"/>
              </a:spcBef>
              <a:spcAft>
                <a:spcPts val="600"/>
              </a:spcAft>
              <a:buClr>
                <a:srgbClr val="DC5F12"/>
              </a:buClr>
              <a:buFont typeface="Arial" charset="0"/>
              <a:buChar char="•"/>
              <a:tabLst/>
              <a:defRPr sz="2000" cap="none" baseline="0">
                <a:solidFill>
                  <a:schemeClr val="bg2"/>
                </a:solidFill>
                <a:latin typeface="Arial Narrow" charset="0"/>
                <a:ea typeface="Arial Narrow" charset="0"/>
                <a:cs typeface="Arial Narrow" charset="0"/>
              </a:defRPr>
            </a:lvl2pPr>
            <a:lvl3pPr marL="228600" indent="0">
              <a:lnSpc>
                <a:spcPct val="110000"/>
              </a:lnSpc>
              <a:spcBef>
                <a:spcPts val="600"/>
              </a:spcBef>
              <a:spcAft>
                <a:spcPts val="600"/>
              </a:spcAft>
              <a:buClr>
                <a:srgbClr val="DC5F12"/>
              </a:buClr>
              <a:buFont typeface="Arial" charset="0"/>
              <a:buNone/>
              <a:tabLst/>
              <a:defRPr sz="1600">
                <a:solidFill>
                  <a:schemeClr val="bg2"/>
                </a:solidFill>
                <a:latin typeface="Arial Narrow" charset="0"/>
                <a:ea typeface="Arial Narrow" charset="0"/>
                <a:cs typeface="Arial Narrow" charset="0"/>
              </a:defRPr>
            </a:lvl3pPr>
            <a:lvl4pPr marL="695325" indent="-168275">
              <a:lnSpc>
                <a:spcPct val="110000"/>
              </a:lnSpc>
              <a:spcBef>
                <a:spcPts val="600"/>
              </a:spcBef>
              <a:spcAft>
                <a:spcPts val="600"/>
              </a:spcAft>
              <a:buClr>
                <a:srgbClr val="DC5F12"/>
              </a:buClr>
              <a:buFont typeface="Arial" charset="0"/>
              <a:buChar char="•"/>
              <a:tabLst/>
              <a:defRPr sz="1600">
                <a:solidFill>
                  <a:schemeClr val="bg2"/>
                </a:solidFill>
                <a:latin typeface="Arial Narrow" charset="0"/>
                <a:ea typeface="Arial Narrow" charset="0"/>
                <a:cs typeface="Arial Narrow" charset="0"/>
              </a:defRPr>
            </a:lvl4pPr>
            <a:lvl5pPr marL="1089025" indent="-168275" algn="l">
              <a:lnSpc>
                <a:spcPct val="110000"/>
              </a:lnSpc>
              <a:spcBef>
                <a:spcPts val="600"/>
              </a:spcBef>
              <a:spcAft>
                <a:spcPts val="600"/>
              </a:spcAft>
              <a:buClr>
                <a:srgbClr val="DC5F12"/>
              </a:buClr>
              <a:buFont typeface="Arial" charset="0"/>
              <a:buChar char="•"/>
              <a:tabLst/>
              <a:defRPr sz="1400">
                <a:solidFill>
                  <a:schemeClr val="bg2"/>
                </a:solidFill>
                <a:latin typeface="Arial Narrow" charset="0"/>
                <a:ea typeface="Arial Narrow" charset="0"/>
                <a:cs typeface="Arial Narrow" charset="0"/>
              </a:defRPr>
            </a:lvl5pPr>
            <a:lvl6pPr marL="1549400" indent="-168275">
              <a:lnSpc>
                <a:spcPct val="110000"/>
              </a:lnSpc>
              <a:spcBef>
                <a:spcPts val="600"/>
              </a:spcBef>
              <a:spcAft>
                <a:spcPts val="600"/>
              </a:spcAft>
              <a:buClr>
                <a:srgbClr val="DC5F12"/>
              </a:buClr>
              <a:tabLst/>
              <a:defRPr sz="1400">
                <a:solidFill>
                  <a:schemeClr val="bg2"/>
                </a:solidFill>
                <a:latin typeface="Arial Narrow" charset="0"/>
                <a:ea typeface="Arial Narrow" charset="0"/>
                <a:cs typeface="Arial Narrow" charset="0"/>
              </a:defRPr>
            </a:lvl6pPr>
          </a:lstStyle>
          <a:p>
            <a:pPr lvl="0"/>
            <a:r>
              <a:rPr lang="en-US" dirty="0"/>
              <a:t>Click to edit body text. All text is programmed. To change between levels, click on the “Indent More” or “Indent Less” button in the “Home” formatting palette.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8" name="Title 1"/>
          <p:cNvSpPr>
            <a:spLocks noGrp="1"/>
          </p:cNvSpPr>
          <p:nvPr>
            <p:ph type="title"/>
          </p:nvPr>
        </p:nvSpPr>
        <p:spPr>
          <a:xfrm>
            <a:off x="698498" y="0"/>
            <a:ext cx="6463317" cy="1100338"/>
          </a:xfrm>
          <a:prstGeom prst="rect">
            <a:avLst/>
          </a:prstGeom>
        </p:spPr>
        <p:txBody>
          <a:bodyPr anchor="b"/>
          <a:lstStyle>
            <a:lvl1pPr algn="l">
              <a:defRPr sz="3200" cap="all" baseline="0">
                <a:solidFill>
                  <a:srgbClr val="DC5F12"/>
                </a:solidFill>
                <a:latin typeface="Arial Narrow" charset="0"/>
                <a:ea typeface="Arial Narrow" charset="0"/>
                <a:cs typeface="Arial Narrow" charset="0"/>
              </a:defRPr>
            </a:lvl1pPr>
          </a:lstStyle>
          <a:p>
            <a:r>
              <a:rPr lang="en-US" dirty="0"/>
              <a:t>Click to edit Master title style</a:t>
            </a:r>
          </a:p>
        </p:txBody>
      </p:sp>
      <p:cxnSp>
        <p:nvCxnSpPr>
          <p:cNvPr id="7" name="Straight Connector 6"/>
          <p:cNvCxnSpPr/>
          <p:nvPr userDrawn="1"/>
        </p:nvCxnSpPr>
        <p:spPr>
          <a:xfrm>
            <a:off x="700644" y="449622"/>
            <a:ext cx="0" cy="1211283"/>
          </a:xfrm>
          <a:prstGeom prst="line">
            <a:avLst/>
          </a:prstGeom>
          <a:ln>
            <a:solidFill>
              <a:srgbClr val="DC5F12"/>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txBox="1">
            <a:spLocks/>
          </p:cNvSpPr>
          <p:nvPr userDrawn="1"/>
        </p:nvSpPr>
        <p:spPr>
          <a:xfrm>
            <a:off x="9245677" y="6280192"/>
            <a:ext cx="2563160"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rgbClr val="737E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500" b="0" i="0" kern="500" spc="150" baseline="0" dirty="0">
                <a:solidFill>
                  <a:schemeClr val="bg1"/>
                </a:solidFill>
                <a:latin typeface="Arial Narrow" charset="0"/>
                <a:ea typeface="Arial Narrow" charset="0"/>
                <a:cs typeface="Arial Narrow" charset="0"/>
              </a:rPr>
              <a:t>CONFIDENTIAL ©2019 REALPAGE, INC.</a:t>
            </a:r>
          </a:p>
        </p:txBody>
      </p:sp>
      <p:pic>
        <p:nvPicPr>
          <p:cNvPr id="12" name="Picture 11">
            <a:extLst>
              <a:ext uri="{FF2B5EF4-FFF2-40B4-BE49-F238E27FC236}">
                <a16:creationId xmlns:a16="http://schemas.microsoft.com/office/drawing/2014/main" id="{418A2D07-8409-AC43-8F41-4A000E7FA8D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59952" y="5974332"/>
            <a:ext cx="1946271" cy="312168"/>
          </a:xfrm>
          <a:prstGeom prst="rect">
            <a:avLst/>
          </a:prstGeom>
        </p:spPr>
      </p:pic>
    </p:spTree>
    <p:extLst>
      <p:ext uri="{BB962C8B-B14F-4D97-AF65-F5344CB8AC3E}">
        <p14:creationId xmlns:p14="http://schemas.microsoft.com/office/powerpoint/2010/main" val="9731851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sert full background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DFB4E5-4DA8-8E4E-8E21-2C31DEE60F33}"/>
              </a:ext>
            </a:extLst>
          </p:cNvPr>
          <p:cNvSpPr/>
          <p:nvPr userDrawn="1"/>
        </p:nvSpPr>
        <p:spPr>
          <a:xfrm>
            <a:off x="0" y="0"/>
            <a:ext cx="12192000" cy="6858000"/>
          </a:xfrm>
          <a:prstGeom prst="rect">
            <a:avLst/>
          </a:prstGeom>
          <a:gradFill flip="none" rotWithShape="1">
            <a:gsLst>
              <a:gs pos="0">
                <a:schemeClr val="accent2"/>
              </a:gs>
              <a:gs pos="99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a:extLst>
              <a:ext uri="{FF2B5EF4-FFF2-40B4-BE49-F238E27FC236}">
                <a16:creationId xmlns:a16="http://schemas.microsoft.com/office/drawing/2014/main" id="{DF5DC144-4366-8646-916B-24ECAC66BAEB}"/>
              </a:ext>
            </a:extLst>
          </p:cNvPr>
          <p:cNvPicPr>
            <a:picLocks noChangeAspect="1"/>
          </p:cNvPicPr>
          <p:nvPr userDrawn="1"/>
        </p:nvPicPr>
        <p:blipFill>
          <a:blip r:embed="rId2" cstate="email">
            <a:alphaModFix amt="14000"/>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lvl1pPr>
              <a:defRPr>
                <a:solidFill>
                  <a:schemeClr val="bg1"/>
                </a:solidFill>
              </a:defRPr>
            </a:lvl1pPr>
          </a:lstStyle>
          <a:p>
            <a:fld id="{6BED0942-9735-43C8-AB99-1366ADCBF3AF}" type="slidenum">
              <a:rPr lang="en-US" smtClean="0"/>
              <a:pPr/>
              <a:t>‹#›</a:t>
            </a:fld>
            <a:endParaRPr lang="en-US"/>
          </a:p>
        </p:txBody>
      </p:sp>
      <p:sp>
        <p:nvSpPr>
          <p:cNvPr id="17" name="Content Placeholder 2"/>
          <p:cNvSpPr>
            <a:spLocks noGrp="1"/>
          </p:cNvSpPr>
          <p:nvPr>
            <p:ph idx="1" hasCustomPrompt="1"/>
          </p:nvPr>
        </p:nvSpPr>
        <p:spPr>
          <a:xfrm>
            <a:off x="700979" y="1215342"/>
            <a:ext cx="10714734" cy="4664597"/>
          </a:xfrm>
          <a:prstGeom prst="rect">
            <a:avLst/>
          </a:prstGeom>
        </p:spPr>
        <p:txBody>
          <a:bodyPr/>
          <a:lstStyle>
            <a:lvl1pPr algn="l">
              <a:lnSpc>
                <a:spcPct val="110000"/>
              </a:lnSpc>
              <a:spcBef>
                <a:spcPts val="600"/>
              </a:spcBef>
              <a:spcAft>
                <a:spcPts val="600"/>
              </a:spcAft>
              <a:buClr>
                <a:schemeClr val="bg1"/>
              </a:buClr>
              <a:defRPr sz="2000" baseline="0">
                <a:solidFill>
                  <a:schemeClr val="bg1"/>
                </a:solidFill>
                <a:latin typeface="Arial Narrow" charset="0"/>
                <a:ea typeface="Arial Narrow" charset="0"/>
                <a:cs typeface="Arial Narrow" charset="0"/>
              </a:defRPr>
            </a:lvl1pPr>
            <a:lvl2pPr marL="173736" indent="-173736">
              <a:lnSpc>
                <a:spcPct val="110000"/>
              </a:lnSpc>
              <a:spcBef>
                <a:spcPts val="600"/>
              </a:spcBef>
              <a:spcAft>
                <a:spcPts val="600"/>
              </a:spcAft>
              <a:buClr>
                <a:schemeClr val="bg1"/>
              </a:buClr>
              <a:buFont typeface="Arial" charset="0"/>
              <a:buChar char="•"/>
              <a:tabLst/>
              <a:defRPr sz="2000" cap="none" baseline="0">
                <a:solidFill>
                  <a:schemeClr val="bg1"/>
                </a:solidFill>
                <a:latin typeface="Arial Narrow" charset="0"/>
                <a:ea typeface="Arial Narrow" charset="0"/>
                <a:cs typeface="Arial Narrow" charset="0"/>
              </a:defRPr>
            </a:lvl2pPr>
            <a:lvl3pPr marL="228600" indent="0">
              <a:lnSpc>
                <a:spcPct val="110000"/>
              </a:lnSpc>
              <a:spcBef>
                <a:spcPts val="600"/>
              </a:spcBef>
              <a:spcAft>
                <a:spcPts val="600"/>
              </a:spcAft>
              <a:buClr>
                <a:schemeClr val="bg1"/>
              </a:buClr>
              <a:buFont typeface="Arial" charset="0"/>
              <a:buNone/>
              <a:tabLst/>
              <a:defRPr sz="1600">
                <a:solidFill>
                  <a:schemeClr val="bg1"/>
                </a:solidFill>
                <a:latin typeface="Arial Narrow" charset="0"/>
                <a:ea typeface="Arial Narrow" charset="0"/>
                <a:cs typeface="Arial Narrow" charset="0"/>
              </a:defRPr>
            </a:lvl3pPr>
            <a:lvl4pPr marL="695325" indent="-168275">
              <a:lnSpc>
                <a:spcPct val="110000"/>
              </a:lnSpc>
              <a:spcBef>
                <a:spcPts val="600"/>
              </a:spcBef>
              <a:spcAft>
                <a:spcPts val="600"/>
              </a:spcAft>
              <a:buClr>
                <a:schemeClr val="bg1"/>
              </a:buClr>
              <a:buFont typeface="Arial" charset="0"/>
              <a:buChar char="•"/>
              <a:tabLst/>
              <a:defRPr sz="1600">
                <a:solidFill>
                  <a:schemeClr val="bg1"/>
                </a:solidFill>
                <a:latin typeface="Arial Narrow" charset="0"/>
                <a:ea typeface="Arial Narrow" charset="0"/>
                <a:cs typeface="Arial Narrow" charset="0"/>
              </a:defRPr>
            </a:lvl4pPr>
            <a:lvl5pPr marL="1089025" indent="-168275" algn="l">
              <a:lnSpc>
                <a:spcPct val="110000"/>
              </a:lnSpc>
              <a:spcBef>
                <a:spcPts val="600"/>
              </a:spcBef>
              <a:spcAft>
                <a:spcPts val="600"/>
              </a:spcAft>
              <a:buClr>
                <a:schemeClr val="bg1"/>
              </a:buClr>
              <a:buFont typeface="Arial" charset="0"/>
              <a:buChar char="•"/>
              <a:tabLst/>
              <a:defRPr sz="1400">
                <a:solidFill>
                  <a:schemeClr val="bg1"/>
                </a:solidFill>
                <a:latin typeface="Arial Narrow" charset="0"/>
                <a:ea typeface="Arial Narrow" charset="0"/>
                <a:cs typeface="Arial Narrow" charset="0"/>
              </a:defRPr>
            </a:lvl5pPr>
            <a:lvl6pPr marL="1549400" indent="-168275">
              <a:lnSpc>
                <a:spcPct val="110000"/>
              </a:lnSpc>
              <a:spcBef>
                <a:spcPts val="600"/>
              </a:spcBef>
              <a:spcAft>
                <a:spcPts val="600"/>
              </a:spcAft>
              <a:buClr>
                <a:schemeClr val="bg1"/>
              </a:buClr>
              <a:tabLst/>
              <a:defRPr sz="1400">
                <a:solidFill>
                  <a:schemeClr val="bg1"/>
                </a:solidFill>
                <a:latin typeface="Arial Narrow" charset="0"/>
                <a:ea typeface="Arial Narrow" charset="0"/>
                <a:cs typeface="Arial Narrow" charset="0"/>
              </a:defRPr>
            </a:lvl6pPr>
          </a:lstStyle>
          <a:p>
            <a:pPr lvl="0"/>
            <a:r>
              <a:rPr lang="en-US" dirty="0"/>
              <a:t>Click to edit body text. All text is programmed. To change between levels, click on the “Indent More” or “Indent Less” button in the “Home” formatting palette.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8" name="Title 1"/>
          <p:cNvSpPr>
            <a:spLocks noGrp="1"/>
          </p:cNvSpPr>
          <p:nvPr>
            <p:ph type="title"/>
          </p:nvPr>
        </p:nvSpPr>
        <p:spPr>
          <a:xfrm>
            <a:off x="698499" y="0"/>
            <a:ext cx="10717214" cy="1100338"/>
          </a:xfrm>
          <a:prstGeom prst="rect">
            <a:avLst/>
          </a:prstGeom>
        </p:spPr>
        <p:txBody>
          <a:bodyPr anchor="b"/>
          <a:lstStyle>
            <a:lvl1pPr algn="l">
              <a:defRPr sz="3200" cap="all" baseline="0">
                <a:solidFill>
                  <a:schemeClr val="bg1"/>
                </a:solidFill>
                <a:latin typeface="Arial Narrow" charset="0"/>
                <a:ea typeface="Arial Narrow" charset="0"/>
                <a:cs typeface="Arial Narrow" charset="0"/>
              </a:defRPr>
            </a:lvl1pPr>
          </a:lstStyle>
          <a:p>
            <a:r>
              <a:rPr lang="en-US" dirty="0"/>
              <a:t>Click to edit Master title style</a:t>
            </a:r>
          </a:p>
        </p:txBody>
      </p:sp>
      <p:cxnSp>
        <p:nvCxnSpPr>
          <p:cNvPr id="7" name="Straight Connector 6"/>
          <p:cNvCxnSpPr/>
          <p:nvPr userDrawn="1"/>
        </p:nvCxnSpPr>
        <p:spPr>
          <a:xfrm>
            <a:off x="700644" y="449622"/>
            <a:ext cx="0" cy="12112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Footer Placeholder 4"/>
          <p:cNvSpPr txBox="1">
            <a:spLocks/>
          </p:cNvSpPr>
          <p:nvPr userDrawn="1"/>
        </p:nvSpPr>
        <p:spPr>
          <a:xfrm>
            <a:off x="9245677" y="6280192"/>
            <a:ext cx="2563160"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rgbClr val="737E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500" b="0" i="0" kern="500" spc="150" baseline="0" dirty="0">
                <a:solidFill>
                  <a:schemeClr val="bg1"/>
                </a:solidFill>
                <a:latin typeface="Arial Narrow" charset="0"/>
                <a:ea typeface="Arial Narrow" charset="0"/>
                <a:cs typeface="Arial Narrow" charset="0"/>
              </a:rPr>
              <a:t>CONFIDENTIAL ©2019 REALPAGE, INC.</a:t>
            </a:r>
          </a:p>
        </p:txBody>
      </p:sp>
      <p:pic>
        <p:nvPicPr>
          <p:cNvPr id="13" name="Picture 12">
            <a:extLst>
              <a:ext uri="{FF2B5EF4-FFF2-40B4-BE49-F238E27FC236}">
                <a16:creationId xmlns:a16="http://schemas.microsoft.com/office/drawing/2014/main" id="{388A57A7-35CE-F74E-B6B6-21C95A64236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9759952" y="5974332"/>
            <a:ext cx="1946271" cy="312168"/>
          </a:xfrm>
          <a:prstGeom prst="rect">
            <a:avLst/>
          </a:prstGeom>
        </p:spPr>
      </p:pic>
    </p:spTree>
    <p:extLst>
      <p:ext uri="{BB962C8B-B14F-4D97-AF65-F5344CB8AC3E}">
        <p14:creationId xmlns:p14="http://schemas.microsoft.com/office/powerpoint/2010/main" val="1076080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830567-4E34-9D4F-B696-451BA8B296F1}"/>
              </a:ext>
            </a:extLst>
          </p:cNvPr>
          <p:cNvPicPr>
            <a:picLocks noChangeAspect="1"/>
          </p:cNvPicPr>
          <p:nvPr userDrawn="1"/>
        </p:nvPicPr>
        <p:blipFill>
          <a:blip r:embed="rId16" cstate="email">
            <a:alphaModFix amt="14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4"/>
          </p:nvPr>
        </p:nvSpPr>
        <p:spPr>
          <a:xfrm>
            <a:off x="5764696" y="6277604"/>
            <a:ext cx="662608" cy="365125"/>
          </a:xfrm>
          <a:prstGeom prst="rect">
            <a:avLst/>
          </a:prstGeom>
        </p:spPr>
        <p:txBody>
          <a:bodyPr vert="horz" lIns="91440" tIns="45720" rIns="91440" bIns="45720" rtlCol="0" anchor="ctr"/>
          <a:lstStyle>
            <a:lvl1pPr algn="ctr">
              <a:defRPr sz="800">
                <a:solidFill>
                  <a:schemeClr val="bg1"/>
                </a:solidFill>
              </a:defRPr>
            </a:lvl1pPr>
          </a:lstStyle>
          <a:p>
            <a:fld id="{6BED0942-9735-43C8-AB99-1366ADCBF3AF}" type="slidenum">
              <a:rPr lang="en-US" smtClean="0"/>
              <a:pPr/>
              <a:t>‹#›</a:t>
            </a:fld>
            <a:endParaRPr lang="en-US" dirty="0"/>
          </a:p>
        </p:txBody>
      </p:sp>
      <p:sp>
        <p:nvSpPr>
          <p:cNvPr id="10" name="Footer Placeholder 4"/>
          <p:cNvSpPr txBox="1">
            <a:spLocks/>
          </p:cNvSpPr>
          <p:nvPr userDrawn="1"/>
        </p:nvSpPr>
        <p:spPr>
          <a:xfrm>
            <a:off x="9245677" y="6280192"/>
            <a:ext cx="2563160"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rgbClr val="737E87"/>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500" b="0" i="0" kern="500" spc="150" baseline="0" dirty="0">
                <a:solidFill>
                  <a:srgbClr val="A2A2A2"/>
                </a:solidFill>
                <a:latin typeface="Arial Narrow" charset="0"/>
                <a:ea typeface="Arial Narrow" charset="0"/>
                <a:cs typeface="Arial Narrow" charset="0"/>
              </a:rPr>
              <a:t>CONFIDENTIAL ©2019 REALPAGE, INC.</a:t>
            </a:r>
          </a:p>
        </p:txBody>
      </p:sp>
      <p:pic>
        <p:nvPicPr>
          <p:cNvPr id="7" name="Picture 6">
            <a:extLst>
              <a:ext uri="{FF2B5EF4-FFF2-40B4-BE49-F238E27FC236}">
                <a16:creationId xmlns:a16="http://schemas.microsoft.com/office/drawing/2014/main" id="{2C2005DA-986F-544D-B9A3-89B92BE2FD1C}"/>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9759950" y="5974332"/>
            <a:ext cx="1946276" cy="312168"/>
          </a:xfrm>
          <a:prstGeom prst="rect">
            <a:avLst/>
          </a:prstGeom>
        </p:spPr>
      </p:pic>
    </p:spTree>
    <p:extLst>
      <p:ext uri="{BB962C8B-B14F-4D97-AF65-F5344CB8AC3E}">
        <p14:creationId xmlns:p14="http://schemas.microsoft.com/office/powerpoint/2010/main" val="14715496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hf hdr="0" ftr="0" dt="0"/>
  <p:txStyles>
    <p:titleStyle>
      <a:lvl1pPr algn="ctr" defTabSz="914400" rtl="0" eaLnBrk="1" latinLnBrk="0" hangingPunct="1">
        <a:lnSpc>
          <a:spcPts val="3420"/>
        </a:lnSpc>
        <a:spcBef>
          <a:spcPct val="0"/>
        </a:spcBef>
        <a:buNone/>
        <a:defRPr sz="3600" b="0" kern="1200" cap="all" baseline="0">
          <a:solidFill>
            <a:srgbClr val="737E87"/>
          </a:solidFill>
          <a:latin typeface="+mj-lt"/>
          <a:ea typeface="+mj-ea"/>
          <a:cs typeface="+mj-cs"/>
        </a:defRPr>
      </a:lvl1pPr>
    </p:titleStyle>
    <p:bodyStyle>
      <a:lvl1pPr marL="0" indent="0" algn="ctr" defTabSz="914400" rtl="0" eaLnBrk="1" latinLnBrk="0" hangingPunct="1">
        <a:lnSpc>
          <a:spcPts val="2600"/>
        </a:lnSpc>
        <a:spcBef>
          <a:spcPts val="1000"/>
        </a:spcBef>
        <a:buFont typeface="Arial" panose="020B0604020202020204" pitchFamily="34" charset="0"/>
        <a:buNone/>
        <a:tabLst/>
        <a:defRPr sz="2000" kern="1200">
          <a:solidFill>
            <a:srgbClr val="737E87"/>
          </a:solidFill>
          <a:latin typeface="+mn-lt"/>
          <a:ea typeface="+mn-ea"/>
          <a:cs typeface="+mn-cs"/>
        </a:defRPr>
      </a:lvl1pPr>
      <a:lvl2pPr marL="9525" indent="0" algn="l" defTabSz="914400" rtl="0" eaLnBrk="1" latinLnBrk="0" hangingPunct="1">
        <a:lnSpc>
          <a:spcPct val="90000"/>
        </a:lnSpc>
        <a:spcBef>
          <a:spcPts val="500"/>
        </a:spcBef>
        <a:buFont typeface="Arial" panose="020B0604020202020204" pitchFamily="34" charset="0"/>
        <a:buNone/>
        <a:tabLst/>
        <a:defRPr sz="2200" kern="1200" cap="all" baseline="0">
          <a:solidFill>
            <a:schemeClr val="tx2"/>
          </a:solidFill>
          <a:latin typeface="+mj-lt"/>
          <a:ea typeface="+mn-ea"/>
          <a:cs typeface="+mn-cs"/>
        </a:defRPr>
      </a:lvl2pPr>
      <a:lvl3pPr marL="0" indent="0" algn="l" defTabSz="914400" rtl="0" eaLnBrk="1" latinLnBrk="0" hangingPunct="1">
        <a:lnSpc>
          <a:spcPct val="110000"/>
        </a:lnSpc>
        <a:spcBef>
          <a:spcPts val="500"/>
        </a:spcBef>
        <a:buClr>
          <a:schemeClr val="tx2"/>
        </a:buClr>
        <a:buFont typeface="Arial" charset="0"/>
        <a:buNone/>
        <a:tabLst/>
        <a:defRPr sz="1600" kern="1200">
          <a:solidFill>
            <a:srgbClr val="737E87"/>
          </a:solidFill>
          <a:latin typeface="+mn-lt"/>
          <a:ea typeface="+mn-ea"/>
          <a:cs typeface="+mn-cs"/>
        </a:defRPr>
      </a:lvl3pPr>
      <a:lvl4pPr marL="228600" indent="-228600" algn="l" defTabSz="914400" rtl="0" eaLnBrk="1" latinLnBrk="0" hangingPunct="1">
        <a:lnSpc>
          <a:spcPct val="110000"/>
        </a:lnSpc>
        <a:spcBef>
          <a:spcPts val="500"/>
        </a:spcBef>
        <a:buClr>
          <a:schemeClr val="tx2"/>
        </a:buClr>
        <a:buFont typeface="Arial" panose="020B0604020202020204" pitchFamily="34" charset="0"/>
        <a:buChar char="•"/>
        <a:tabLst/>
        <a:defRPr sz="1600" kern="1200">
          <a:solidFill>
            <a:srgbClr val="737E87"/>
          </a:solidFill>
          <a:latin typeface="+mn-lt"/>
          <a:ea typeface="+mn-ea"/>
          <a:cs typeface="+mn-cs"/>
        </a:defRPr>
      </a:lvl4pPr>
      <a:lvl5pPr marL="635000" indent="-230188" algn="l" defTabSz="914400" rtl="0" eaLnBrk="1" latinLnBrk="0" hangingPunct="1">
        <a:lnSpc>
          <a:spcPct val="110000"/>
        </a:lnSpc>
        <a:spcBef>
          <a:spcPts val="600"/>
        </a:spcBef>
        <a:spcAft>
          <a:spcPts val="600"/>
        </a:spcAft>
        <a:buClr>
          <a:schemeClr val="tx2"/>
        </a:buClr>
        <a:buFont typeface="Arial" charset="0"/>
        <a:buChar char="•"/>
        <a:tabLst/>
        <a:defRPr sz="14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24">
          <p15:clr>
            <a:srgbClr val="A4A3A4"/>
          </p15:clr>
        </p15:guide>
        <p15:guide id="4" pos="4056">
          <p15:clr>
            <a:srgbClr val="A4A3A4"/>
          </p15:clr>
        </p15:guide>
        <p15:guide id="5" pos="504">
          <p15:clr>
            <a:srgbClr val="A4A3A4"/>
          </p15:clr>
        </p15:guide>
        <p15:guide id="6" pos="7344">
          <p15:clr>
            <a:srgbClr val="A4A3A4"/>
          </p15:clr>
        </p15:guide>
        <p15:guide id="7" orient="horz" pos="624">
          <p15:clr>
            <a:srgbClr val="A4A3A4"/>
          </p15:clr>
        </p15:guide>
        <p15:guide id="8" orient="horz" pos="792">
          <p15:clr>
            <a:srgbClr val="A4A3A4"/>
          </p15:clr>
        </p15:guide>
        <p15:guide id="9" orient="horz" pos="3960">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2.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332" y="-1024"/>
            <a:ext cx="10980056" cy="870694"/>
          </a:xfrm>
          <a:noFill/>
          <a:ln>
            <a:noFill/>
          </a:ln>
        </p:spPr>
        <p:style>
          <a:lnRef idx="0">
            <a:scrgbClr r="0" g="0" b="0"/>
          </a:lnRef>
          <a:fillRef idx="0">
            <a:scrgbClr r="0" g="0" b="0"/>
          </a:fillRef>
          <a:effectRef idx="0">
            <a:scrgbClr r="0" g="0" b="0"/>
          </a:effectRef>
          <a:fontRef idx="minor">
            <a:schemeClr val="dk1"/>
          </a:fontRef>
        </p:style>
        <p:txBody>
          <a:bodyPr rtlCol="0" anchor="ctr">
            <a:normAutofit/>
          </a:bodyPr>
          <a:lstStyle/>
          <a:p>
            <a:pPr lvl="0" algn="ctr" fontAlgn="auto">
              <a:lnSpc>
                <a:spcPct val="100000"/>
              </a:lnSpc>
              <a:spcBef>
                <a:spcPts val="0"/>
              </a:spcBef>
              <a:defRPr/>
            </a:pPr>
            <a:r>
              <a:rPr lang="en-US" sz="4400" cap="none" spc="600" dirty="0">
                <a:latin typeface="+mj-lt"/>
              </a:rPr>
              <a:t>KNOW YOUR LEADERS</a:t>
            </a:r>
          </a:p>
        </p:txBody>
      </p:sp>
      <p:pic>
        <p:nvPicPr>
          <p:cNvPr id="1026" name="Picture 2" descr="http://photos.mdev.realpage.com/galleries/headshots/gallery/Steve-Win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490" y="2089826"/>
            <a:ext cx="2374739" cy="3562109"/>
          </a:xfrm>
          <a:prstGeom prst="rect">
            <a:avLst/>
          </a:prstGeom>
          <a:solidFill>
            <a:srgbClr val="FFFFFF">
              <a:shade val="85000"/>
            </a:srgbClr>
          </a:solidFill>
          <a:ln w="190500" cap="rnd">
            <a:solidFill>
              <a:schemeClr val="bg1"/>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30112" y="4379470"/>
            <a:ext cx="1522248" cy="17607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42" name="Picture 18" descr="Kurt Twi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8037" y="1478270"/>
            <a:ext cx="1451440" cy="18409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p:cNvSpPr txBox="1"/>
          <p:nvPr/>
        </p:nvSpPr>
        <p:spPr>
          <a:xfrm>
            <a:off x="4061122" y="6238520"/>
            <a:ext cx="307683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Barry Carter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Chief Information Officer</a:t>
            </a:r>
          </a:p>
        </p:txBody>
      </p:sp>
      <p:sp>
        <p:nvSpPr>
          <p:cNvPr id="15" name="TextBox 14"/>
          <p:cNvSpPr txBox="1"/>
          <p:nvPr/>
        </p:nvSpPr>
        <p:spPr>
          <a:xfrm>
            <a:off x="5849031" y="3446932"/>
            <a:ext cx="301304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Mike Britti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GVP, M&amp;A and Emerging Markets</a:t>
            </a:r>
          </a:p>
        </p:txBody>
      </p:sp>
      <p:sp>
        <p:nvSpPr>
          <p:cNvPr id="16" name="TextBox 15"/>
          <p:cNvSpPr txBox="1"/>
          <p:nvPr/>
        </p:nvSpPr>
        <p:spPr>
          <a:xfrm>
            <a:off x="3480579" y="3456140"/>
            <a:ext cx="240771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Ashley Glover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President</a:t>
            </a:r>
          </a:p>
        </p:txBody>
      </p:sp>
      <p:sp>
        <p:nvSpPr>
          <p:cNvPr id="20" name="TextBox 19"/>
          <p:cNvSpPr txBox="1"/>
          <p:nvPr/>
        </p:nvSpPr>
        <p:spPr>
          <a:xfrm>
            <a:off x="9201231" y="3429000"/>
            <a:ext cx="16956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Kurt Twining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Chief People Officer</a:t>
            </a:r>
          </a:p>
        </p:txBody>
      </p:sp>
      <p:sp>
        <p:nvSpPr>
          <p:cNvPr id="21" name="TextBox 20"/>
          <p:cNvSpPr txBox="1"/>
          <p:nvPr/>
        </p:nvSpPr>
        <p:spPr>
          <a:xfrm>
            <a:off x="1259283" y="5762104"/>
            <a:ext cx="126294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Steve Winn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CEO</a:t>
            </a:r>
          </a:p>
        </p:txBody>
      </p:sp>
      <p:pic>
        <p:nvPicPr>
          <p:cNvPr id="2050" name="Picture 2" descr="Ashley Glov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3311" y="1478270"/>
            <a:ext cx="1451440" cy="1838731"/>
          </a:xfrm>
          <a:prstGeom prst="rect">
            <a:avLst/>
          </a:prstGeom>
          <a:solidFill>
            <a:srgbClr val="FFFFFF">
              <a:shade val="85000"/>
            </a:srgbClr>
          </a:solidFill>
          <a:ln w="190500" cap="rnd">
            <a:solidFill>
              <a:schemeClr val="bg1"/>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73963" y="4307522"/>
            <a:ext cx="1376218" cy="175459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7" name="TextBox 16"/>
          <p:cNvSpPr txBox="1"/>
          <p:nvPr/>
        </p:nvSpPr>
        <p:spPr>
          <a:xfrm>
            <a:off x="7965005" y="6233044"/>
            <a:ext cx="179413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Tom Ernst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Chief Finance Officer</a:t>
            </a:r>
          </a:p>
        </p:txBody>
      </p:sp>
      <p:pic>
        <p:nvPicPr>
          <p:cNvPr id="18" name="Picture 12" descr="Michael Britti">
            <a:extLst>
              <a:ext uri="{FF2B5EF4-FFF2-40B4-BE49-F238E27FC236}">
                <a16:creationId xmlns:a16="http://schemas.microsoft.com/office/drawing/2014/main" id="{05728815-C71A-4DDF-83F0-FD2DDB2FE3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8314" y="1451163"/>
            <a:ext cx="1451440" cy="18929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0052586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24" y="-4361"/>
            <a:ext cx="12192000" cy="714225"/>
          </a:xfrm>
          <a:noFill/>
          <a:ln>
            <a:noFill/>
          </a:ln>
        </p:spPr>
        <p:style>
          <a:lnRef idx="0">
            <a:scrgbClr r="0" g="0" b="0"/>
          </a:lnRef>
          <a:fillRef idx="0">
            <a:scrgbClr r="0" g="0" b="0"/>
          </a:fillRef>
          <a:effectRef idx="0">
            <a:scrgbClr r="0" g="0" b="0"/>
          </a:effectRef>
          <a:fontRef idx="minor">
            <a:schemeClr val="dk1"/>
          </a:fontRef>
        </p:style>
        <p:txBody>
          <a:bodyPr rtlCol="0" anchor="ctr">
            <a:normAutofit/>
          </a:bodyPr>
          <a:lstStyle/>
          <a:p>
            <a:pPr lvl="0" fontAlgn="auto">
              <a:lnSpc>
                <a:spcPct val="100000"/>
              </a:lnSpc>
              <a:spcBef>
                <a:spcPts val="0"/>
              </a:spcBef>
              <a:defRPr/>
            </a:pPr>
            <a:r>
              <a:rPr lang="en-US" sz="3200" cap="none" spc="600" dirty="0">
                <a:solidFill>
                  <a:schemeClr val="tx2"/>
                </a:solidFill>
                <a:latin typeface="+mj-lt"/>
              </a:rPr>
              <a:t>KNOW YOUR LEADERS–INDIA</a:t>
            </a:r>
          </a:p>
        </p:txBody>
      </p:sp>
      <p:sp>
        <p:nvSpPr>
          <p:cNvPr id="4" name="TextBox 3"/>
          <p:cNvSpPr txBox="1"/>
          <p:nvPr/>
        </p:nvSpPr>
        <p:spPr>
          <a:xfrm>
            <a:off x="1934048" y="4279607"/>
            <a:ext cx="178018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Osman Akthar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Legal</a:t>
            </a:r>
          </a:p>
        </p:txBody>
      </p:sp>
      <p:sp>
        <p:nvSpPr>
          <p:cNvPr id="15" name="TextBox 14"/>
          <p:cNvSpPr txBox="1"/>
          <p:nvPr/>
        </p:nvSpPr>
        <p:spPr>
          <a:xfrm>
            <a:off x="3585332" y="2276928"/>
            <a:ext cx="2916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Tanweer Jan &amp; Sunil Billapati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US &amp; India Finance</a:t>
            </a:r>
          </a:p>
        </p:txBody>
      </p:sp>
      <p:sp>
        <p:nvSpPr>
          <p:cNvPr id="16" name="TextBox 15"/>
          <p:cNvSpPr txBox="1"/>
          <p:nvPr/>
        </p:nvSpPr>
        <p:spPr>
          <a:xfrm>
            <a:off x="3709685" y="4349763"/>
            <a:ext cx="13244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Rohit Suchanti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BPM</a:t>
            </a:r>
          </a:p>
        </p:txBody>
      </p:sp>
      <p:sp>
        <p:nvSpPr>
          <p:cNvPr id="20" name="TextBox 19"/>
          <p:cNvSpPr txBox="1"/>
          <p:nvPr/>
        </p:nvSpPr>
        <p:spPr>
          <a:xfrm>
            <a:off x="2018622" y="2208438"/>
            <a:ext cx="16956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Rekha Narendra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HR</a:t>
            </a:r>
          </a:p>
        </p:txBody>
      </p:sp>
      <p:sp>
        <p:nvSpPr>
          <p:cNvPr id="21" name="TextBox 20"/>
          <p:cNvSpPr txBox="1"/>
          <p:nvPr/>
        </p:nvSpPr>
        <p:spPr>
          <a:xfrm>
            <a:off x="244035" y="4936679"/>
            <a:ext cx="179413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Sandeep Sharma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Country Head</a:t>
            </a:r>
          </a:p>
        </p:txBody>
      </p:sp>
      <p:sp>
        <p:nvSpPr>
          <p:cNvPr id="22" name="TextBox 21">
            <a:extLst>
              <a:ext uri="{FF2B5EF4-FFF2-40B4-BE49-F238E27FC236}">
                <a16:creationId xmlns:a16="http://schemas.microsoft.com/office/drawing/2014/main" id="{2B007E47-43BF-4C4C-982F-640440B4B70B}"/>
              </a:ext>
            </a:extLst>
          </p:cNvPr>
          <p:cNvSpPr txBox="1"/>
          <p:nvPr/>
        </p:nvSpPr>
        <p:spPr>
          <a:xfrm>
            <a:off x="3712469" y="6273905"/>
            <a:ext cx="28154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Viswanath Tayi &amp; Suresh Ikkurthi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IT &amp; EIS</a:t>
            </a:r>
          </a:p>
        </p:txBody>
      </p:sp>
      <p:cxnSp>
        <p:nvCxnSpPr>
          <p:cNvPr id="7" name="Straight Connector 6">
            <a:extLst>
              <a:ext uri="{FF2B5EF4-FFF2-40B4-BE49-F238E27FC236}">
                <a16:creationId xmlns:a16="http://schemas.microsoft.com/office/drawing/2014/main" id="{3FE178E4-A32D-461F-9D74-FFE6C0CB8F85}"/>
              </a:ext>
            </a:extLst>
          </p:cNvPr>
          <p:cNvCxnSpPr/>
          <p:nvPr/>
        </p:nvCxnSpPr>
        <p:spPr>
          <a:xfrm>
            <a:off x="3618702" y="925127"/>
            <a:ext cx="0" cy="5334359"/>
          </a:xfrm>
          <a:prstGeom prst="line">
            <a:avLst/>
          </a:prstGeom>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5CDBF84D-2630-48E4-8D0F-1260807E8D6F}"/>
              </a:ext>
            </a:extLst>
          </p:cNvPr>
          <p:cNvSpPr txBox="1"/>
          <p:nvPr/>
        </p:nvSpPr>
        <p:spPr>
          <a:xfrm>
            <a:off x="4987638" y="4358867"/>
            <a:ext cx="1516950"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Mrinal Sinha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Op Ex + Content </a:t>
            </a:r>
            <a:r>
              <a:rPr kumimoji="0" lang="en-US" sz="1100" b="1" i="1" u="none" strike="noStrike" kern="1200" cap="none" spc="0" normalizeH="0" baseline="0" noProof="0" dirty="0" err="1">
                <a:ln>
                  <a:noFill/>
                </a:ln>
                <a:solidFill>
                  <a:srgbClr val="565E63"/>
                </a:solidFill>
                <a:effectLst/>
                <a:uLnTx/>
                <a:uFillTx/>
                <a:latin typeface="Arial Narrow" panose="020B0606020202030204" pitchFamily="34" charset="0"/>
                <a:ea typeface="+mn-ea"/>
                <a:cs typeface="+mn-cs"/>
              </a:rPr>
              <a:t>Srvices</a:t>
            </a:r>
            <a:endParaRPr kumimoji="0" lang="en-US" sz="11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endParaRPr>
          </a:p>
        </p:txBody>
      </p:sp>
      <p:cxnSp>
        <p:nvCxnSpPr>
          <p:cNvPr id="28" name="Straight Connector 27">
            <a:extLst>
              <a:ext uri="{FF2B5EF4-FFF2-40B4-BE49-F238E27FC236}">
                <a16:creationId xmlns:a16="http://schemas.microsoft.com/office/drawing/2014/main" id="{2AD4B90E-4856-46CC-918F-DE18CE2FDBAB}"/>
              </a:ext>
            </a:extLst>
          </p:cNvPr>
          <p:cNvCxnSpPr/>
          <p:nvPr/>
        </p:nvCxnSpPr>
        <p:spPr>
          <a:xfrm>
            <a:off x="6527947" y="969391"/>
            <a:ext cx="0" cy="5334359"/>
          </a:xfrm>
          <a:prstGeom prst="line">
            <a:avLst/>
          </a:prstGeom>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5213E39F-6C31-40A6-A45B-5704F883F1CA}"/>
              </a:ext>
            </a:extLst>
          </p:cNvPr>
          <p:cNvSpPr txBox="1"/>
          <p:nvPr/>
        </p:nvSpPr>
        <p:spPr>
          <a:xfrm>
            <a:off x="2036401" y="6293834"/>
            <a:ext cx="16956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Sean Cardoz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REWS</a:t>
            </a:r>
          </a:p>
        </p:txBody>
      </p:sp>
      <p:sp>
        <p:nvSpPr>
          <p:cNvPr id="32" name="TextBox 31">
            <a:extLst>
              <a:ext uri="{FF2B5EF4-FFF2-40B4-BE49-F238E27FC236}">
                <a16:creationId xmlns:a16="http://schemas.microsoft.com/office/drawing/2014/main" id="{4E00FB59-C4B3-4352-9863-218D4DB76272}"/>
              </a:ext>
            </a:extLst>
          </p:cNvPr>
          <p:cNvSpPr txBox="1"/>
          <p:nvPr/>
        </p:nvSpPr>
        <p:spPr>
          <a:xfrm>
            <a:off x="6965056" y="3055785"/>
            <a:ext cx="1493863"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Nirmala Venkatesh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Consumer</a:t>
            </a:r>
          </a:p>
        </p:txBody>
      </p:sp>
      <p:sp>
        <p:nvSpPr>
          <p:cNvPr id="34" name="TextBox 33">
            <a:extLst>
              <a:ext uri="{FF2B5EF4-FFF2-40B4-BE49-F238E27FC236}">
                <a16:creationId xmlns:a16="http://schemas.microsoft.com/office/drawing/2014/main" id="{16B26D24-3AF1-4875-9686-1B5C5A11A4EB}"/>
              </a:ext>
            </a:extLst>
          </p:cNvPr>
          <p:cNvSpPr txBox="1"/>
          <p:nvPr/>
        </p:nvSpPr>
        <p:spPr>
          <a:xfrm>
            <a:off x="8480765" y="3076894"/>
            <a:ext cx="1493674"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Venkata Charan 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UPM</a:t>
            </a:r>
          </a:p>
        </p:txBody>
      </p:sp>
      <p:sp>
        <p:nvSpPr>
          <p:cNvPr id="36" name="TextBox 35">
            <a:extLst>
              <a:ext uri="{FF2B5EF4-FFF2-40B4-BE49-F238E27FC236}">
                <a16:creationId xmlns:a16="http://schemas.microsoft.com/office/drawing/2014/main" id="{90AAA316-38A1-49B6-9A1D-0A1309E1ACDB}"/>
              </a:ext>
            </a:extLst>
          </p:cNvPr>
          <p:cNvSpPr txBox="1"/>
          <p:nvPr/>
        </p:nvSpPr>
        <p:spPr>
          <a:xfrm>
            <a:off x="7035191" y="5330674"/>
            <a:ext cx="1538141"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Sandeep Raukutam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MDO</a:t>
            </a:r>
          </a:p>
        </p:txBody>
      </p:sp>
      <p:sp>
        <p:nvSpPr>
          <p:cNvPr id="40" name="TextBox 39">
            <a:extLst>
              <a:ext uri="{FF2B5EF4-FFF2-40B4-BE49-F238E27FC236}">
                <a16:creationId xmlns:a16="http://schemas.microsoft.com/office/drawing/2014/main" id="{02DD7739-C0FC-4DCD-B01F-7A3E3A332595}"/>
              </a:ext>
            </a:extLst>
          </p:cNvPr>
          <p:cNvSpPr txBox="1"/>
          <p:nvPr/>
        </p:nvSpPr>
        <p:spPr>
          <a:xfrm>
            <a:off x="8543678" y="5315960"/>
            <a:ext cx="1367848"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Suneel Nallu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Engineering</a:t>
            </a:r>
          </a:p>
        </p:txBody>
      </p:sp>
      <p:sp>
        <p:nvSpPr>
          <p:cNvPr id="42" name="TextBox 41">
            <a:extLst>
              <a:ext uri="{FF2B5EF4-FFF2-40B4-BE49-F238E27FC236}">
                <a16:creationId xmlns:a16="http://schemas.microsoft.com/office/drawing/2014/main" id="{AD90C773-FC98-4D36-9FBA-432E9A166E9C}"/>
              </a:ext>
            </a:extLst>
          </p:cNvPr>
          <p:cNvSpPr txBox="1"/>
          <p:nvPr/>
        </p:nvSpPr>
        <p:spPr>
          <a:xfrm>
            <a:off x="10043054" y="3076894"/>
            <a:ext cx="1539297"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Prince Koshy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Property Management</a:t>
            </a:r>
          </a:p>
        </p:txBody>
      </p:sp>
      <p:sp>
        <p:nvSpPr>
          <p:cNvPr id="44" name="TextBox 43">
            <a:extLst>
              <a:ext uri="{FF2B5EF4-FFF2-40B4-BE49-F238E27FC236}">
                <a16:creationId xmlns:a16="http://schemas.microsoft.com/office/drawing/2014/main" id="{73E2CD35-EA1F-4B1E-A347-3350F4EDBC22}"/>
              </a:ext>
            </a:extLst>
          </p:cNvPr>
          <p:cNvSpPr txBox="1"/>
          <p:nvPr/>
        </p:nvSpPr>
        <p:spPr>
          <a:xfrm>
            <a:off x="10128778" y="5331880"/>
            <a:ext cx="1367850"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Virinchi </a:t>
            </a:r>
            <a:r>
              <a:rPr kumimoji="0" lang="en-US" sz="1400" b="1" i="0" u="none" strike="noStrike" kern="1200" cap="none" spc="0" normalizeH="0" baseline="0" noProof="0" dirty="0" err="1">
                <a:ln>
                  <a:noFill/>
                </a:ln>
                <a:solidFill>
                  <a:srgbClr val="565E63"/>
                </a:solidFill>
                <a:effectLst/>
                <a:uLnTx/>
                <a:uFillTx/>
                <a:latin typeface="Arial Narrow" panose="020B0606020202030204" pitchFamily="34" charset="0"/>
                <a:ea typeface="+mn-ea"/>
                <a:cs typeface="+mn-cs"/>
              </a:rPr>
              <a:t>Aknuri</a:t>
            </a:r>
            <a:endParaRPr kumimoji="0" lang="en-US" sz="14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Engineering</a:t>
            </a:r>
          </a:p>
        </p:txBody>
      </p:sp>
      <p:sp>
        <p:nvSpPr>
          <p:cNvPr id="49" name="TextBox 48">
            <a:extLst>
              <a:ext uri="{FF2B5EF4-FFF2-40B4-BE49-F238E27FC236}">
                <a16:creationId xmlns:a16="http://schemas.microsoft.com/office/drawing/2014/main" id="{2D279F37-81F9-4F82-AA66-1C7DE3D35BFD}"/>
              </a:ext>
            </a:extLst>
          </p:cNvPr>
          <p:cNvSpPr txBox="1"/>
          <p:nvPr/>
        </p:nvSpPr>
        <p:spPr>
          <a:xfrm>
            <a:off x="8636364" y="1048408"/>
            <a:ext cx="17941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65E63"/>
                </a:solidFill>
                <a:effectLst/>
                <a:uLnTx/>
                <a:uFillTx/>
                <a:latin typeface="Arial Narrow" panose="020B0606020202030204" pitchFamily="34" charset="0"/>
                <a:ea typeface="+mn-ea"/>
                <a:cs typeface="+mn-cs"/>
              </a:rPr>
              <a:t>ENGINEERING</a:t>
            </a:r>
            <a:endParaRPr kumimoji="0" lang="en-US" sz="1800" b="1" i="1" u="none" strike="noStrike" kern="1200" cap="none" spc="0" normalizeH="0" baseline="0" noProof="0" dirty="0">
              <a:ln>
                <a:noFill/>
              </a:ln>
              <a:solidFill>
                <a:srgbClr val="565E63"/>
              </a:solidFill>
              <a:effectLst/>
              <a:uLnTx/>
              <a:uFillTx/>
              <a:latin typeface="Arial Narrow" panose="020B0606020202030204" pitchFamily="34" charset="0"/>
              <a:ea typeface="+mn-ea"/>
              <a:cs typeface="+mn-cs"/>
            </a:endParaRPr>
          </a:p>
        </p:txBody>
      </p:sp>
      <p:pic>
        <p:nvPicPr>
          <p:cNvPr id="5" name="Picture 4" descr="A person wearing a blue shirt&#10;&#10;Description automatically generated">
            <a:extLst>
              <a:ext uri="{FF2B5EF4-FFF2-40B4-BE49-F238E27FC236}">
                <a16:creationId xmlns:a16="http://schemas.microsoft.com/office/drawing/2014/main" id="{50D50944-66C0-4223-94A2-74A983894D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420" r="8537"/>
          <a:stretch/>
        </p:blipFill>
        <p:spPr>
          <a:xfrm>
            <a:off x="254187" y="2721685"/>
            <a:ext cx="1727683" cy="2214994"/>
          </a:xfrm>
          <a:prstGeom prst="rect">
            <a:avLst/>
          </a:prstGeom>
        </p:spPr>
      </p:pic>
      <p:sp>
        <p:nvSpPr>
          <p:cNvPr id="11" name="AutoShape 2" descr="Rekha Narendra">
            <a:extLst>
              <a:ext uri="{FF2B5EF4-FFF2-40B4-BE49-F238E27FC236}">
                <a16:creationId xmlns:a16="http://schemas.microsoft.com/office/drawing/2014/main" id="{A3BC483B-D143-47A7-ABD5-6C6089B574D6}"/>
              </a:ext>
            </a:extLst>
          </p:cNvPr>
          <p:cNvSpPr>
            <a:spLocks noChangeAspect="1" noChangeArrowheads="1"/>
          </p:cNvSpPr>
          <p:nvPr/>
        </p:nvSpPr>
        <p:spPr bwMode="auto">
          <a:xfrm>
            <a:off x="5009063" y="3276599"/>
            <a:ext cx="1239337" cy="12393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65E63"/>
              </a:solidFill>
              <a:effectLst/>
              <a:uLnTx/>
              <a:uFillTx/>
              <a:latin typeface="Arial Narrow"/>
              <a:ea typeface="+mn-ea"/>
              <a:cs typeface="+mn-cs"/>
            </a:endParaRPr>
          </a:p>
        </p:txBody>
      </p:sp>
      <p:pic>
        <p:nvPicPr>
          <p:cNvPr id="39" name="Picture 38" descr="A person posing for the camera&#10;&#10;Description automatically generated">
            <a:extLst>
              <a:ext uri="{FF2B5EF4-FFF2-40B4-BE49-F238E27FC236}">
                <a16:creationId xmlns:a16="http://schemas.microsoft.com/office/drawing/2014/main" id="{D609ABFF-E155-49E0-BD7F-03632DEB81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r="18638" b="21425"/>
          <a:stretch/>
        </p:blipFill>
        <p:spPr>
          <a:xfrm>
            <a:off x="3942825" y="907288"/>
            <a:ext cx="1027027" cy="1280160"/>
          </a:xfrm>
          <a:prstGeom prst="rect">
            <a:avLst/>
          </a:prstGeom>
        </p:spPr>
      </p:pic>
      <p:pic>
        <p:nvPicPr>
          <p:cNvPr id="47" name="Picture 46" descr="A person wearing glasses and smiling at the camera&#10;&#10;Description automatically generated">
            <a:extLst>
              <a:ext uri="{FF2B5EF4-FFF2-40B4-BE49-F238E27FC236}">
                <a16:creationId xmlns:a16="http://schemas.microsoft.com/office/drawing/2014/main" id="{DF0B9711-D276-4885-A036-3A6E77845741}"/>
              </a:ext>
            </a:extLst>
          </p:cNvPr>
          <p:cNvPicPr>
            <a:picLocks noChangeAspect="1"/>
          </p:cNvPicPr>
          <p:nvPr/>
        </p:nvPicPr>
        <p:blipFill rotWithShape="1">
          <a:blip r:embed="rId5">
            <a:extLst>
              <a:ext uri="{28A0092B-C50C-407E-A947-70E740481C1C}">
                <a14:useLocalDpi xmlns:a14="http://schemas.microsoft.com/office/drawing/2010/main" val="0"/>
              </a:ext>
            </a:extLst>
          </a:blip>
          <a:srcRect t="16415" b="18051"/>
          <a:stretch/>
        </p:blipFill>
        <p:spPr>
          <a:xfrm>
            <a:off x="5199236" y="932397"/>
            <a:ext cx="969673" cy="1280160"/>
          </a:xfrm>
          <a:prstGeom prst="rect">
            <a:avLst/>
          </a:prstGeom>
        </p:spPr>
      </p:pic>
      <p:pic>
        <p:nvPicPr>
          <p:cNvPr id="50" name="Picture 49" descr="A person wearing glasses posing for the camera&#10;&#10;Description automatically generated">
            <a:extLst>
              <a:ext uri="{FF2B5EF4-FFF2-40B4-BE49-F238E27FC236}">
                <a16:creationId xmlns:a16="http://schemas.microsoft.com/office/drawing/2014/main" id="{1B273AE8-38C8-4CAF-A406-96CCFBDF045C}"/>
              </a:ext>
            </a:extLst>
          </p:cNvPr>
          <p:cNvPicPr>
            <a:picLocks noChangeAspect="1"/>
          </p:cNvPicPr>
          <p:nvPr/>
        </p:nvPicPr>
        <p:blipFill rotWithShape="1">
          <a:blip r:embed="rId6">
            <a:extLst>
              <a:ext uri="{28A0092B-C50C-407E-A947-70E740481C1C}">
                <a14:useLocalDpi xmlns:a14="http://schemas.microsoft.com/office/drawing/2010/main" val="0"/>
              </a:ext>
            </a:extLst>
          </a:blip>
          <a:srcRect l="10177" t="3321" b="23847"/>
          <a:stretch/>
        </p:blipFill>
        <p:spPr>
          <a:xfrm>
            <a:off x="3942825" y="3055785"/>
            <a:ext cx="1027026" cy="1280160"/>
          </a:xfrm>
          <a:prstGeom prst="rect">
            <a:avLst/>
          </a:prstGeom>
        </p:spPr>
      </p:pic>
      <p:pic>
        <p:nvPicPr>
          <p:cNvPr id="52" name="Picture 51">
            <a:extLst>
              <a:ext uri="{FF2B5EF4-FFF2-40B4-BE49-F238E27FC236}">
                <a16:creationId xmlns:a16="http://schemas.microsoft.com/office/drawing/2014/main" id="{000BCA96-0C57-499A-98E7-41D0BC66C774}"/>
              </a:ext>
            </a:extLst>
          </p:cNvPr>
          <p:cNvPicPr>
            <a:picLocks noChangeAspect="1"/>
          </p:cNvPicPr>
          <p:nvPr/>
        </p:nvPicPr>
        <p:blipFill rotWithShape="1">
          <a:blip r:embed="rId7">
            <a:grayscl/>
          </a:blip>
          <a:srcRect l="2320" r="14624"/>
          <a:stretch/>
        </p:blipFill>
        <p:spPr>
          <a:xfrm>
            <a:off x="5198440" y="3078707"/>
            <a:ext cx="970469" cy="1280160"/>
          </a:xfrm>
          <a:prstGeom prst="rect">
            <a:avLst/>
          </a:prstGeom>
        </p:spPr>
      </p:pic>
      <p:pic>
        <p:nvPicPr>
          <p:cNvPr id="53" name="Picture 52" descr="A person standing posing for the camera&#10;&#10;Description automatically generated">
            <a:extLst>
              <a:ext uri="{FF2B5EF4-FFF2-40B4-BE49-F238E27FC236}">
                <a16:creationId xmlns:a16="http://schemas.microsoft.com/office/drawing/2014/main" id="{1F8EE86E-EE89-442C-88C6-81A746D6F34E}"/>
              </a:ext>
            </a:extLst>
          </p:cNvPr>
          <p:cNvPicPr>
            <a:picLocks noChangeAspect="1"/>
          </p:cNvPicPr>
          <p:nvPr/>
        </p:nvPicPr>
        <p:blipFill rotWithShape="1">
          <a:blip r:embed="rId8">
            <a:grayscl/>
            <a:extLst>
              <a:ext uri="{28A0092B-C50C-407E-A947-70E740481C1C}">
                <a14:useLocalDpi xmlns:a14="http://schemas.microsoft.com/office/drawing/2010/main" val="0"/>
              </a:ext>
            </a:extLst>
          </a:blip>
          <a:srcRect l="27206" r="40686" b="73725"/>
          <a:stretch/>
        </p:blipFill>
        <p:spPr>
          <a:xfrm>
            <a:off x="2374244" y="913187"/>
            <a:ext cx="968771" cy="1189157"/>
          </a:xfrm>
          <a:prstGeom prst="rect">
            <a:avLst/>
          </a:prstGeom>
        </p:spPr>
      </p:pic>
      <p:pic>
        <p:nvPicPr>
          <p:cNvPr id="54" name="Picture 53" descr="A person wearing a suit and tie smiling at the camera&#10;&#10;Description automatically generated">
            <a:extLst>
              <a:ext uri="{FF2B5EF4-FFF2-40B4-BE49-F238E27FC236}">
                <a16:creationId xmlns:a16="http://schemas.microsoft.com/office/drawing/2014/main" id="{72FB658C-338E-4A16-A247-33FE60C8F57C}"/>
              </a:ext>
            </a:extLst>
          </p:cNvPr>
          <p:cNvPicPr>
            <a:picLocks noChangeAspect="1"/>
          </p:cNvPicPr>
          <p:nvPr/>
        </p:nvPicPr>
        <p:blipFill rotWithShape="1">
          <a:blip r:embed="rId9" cstate="print">
            <a:grayscl/>
            <a:extLst>
              <a:ext uri="{28A0092B-C50C-407E-A947-70E740481C1C}">
                <a14:useLocalDpi xmlns:a14="http://schemas.microsoft.com/office/drawing/2010/main" val="0"/>
              </a:ext>
            </a:extLst>
          </a:blip>
          <a:srcRect l="18793" b="32936"/>
          <a:stretch/>
        </p:blipFill>
        <p:spPr>
          <a:xfrm>
            <a:off x="2318007" y="2996164"/>
            <a:ext cx="1085910" cy="1270865"/>
          </a:xfrm>
          <a:prstGeom prst="rect">
            <a:avLst/>
          </a:prstGeom>
        </p:spPr>
      </p:pic>
      <p:pic>
        <p:nvPicPr>
          <p:cNvPr id="56" name="Picture 55" descr="A person wearing a suit and tie&#10;&#10;Description automatically generated">
            <a:extLst>
              <a:ext uri="{FF2B5EF4-FFF2-40B4-BE49-F238E27FC236}">
                <a16:creationId xmlns:a16="http://schemas.microsoft.com/office/drawing/2014/main" id="{02530369-3A23-4703-B3AF-C21563B6280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973" r="21621" b="29388"/>
          <a:stretch/>
        </p:blipFill>
        <p:spPr>
          <a:xfrm>
            <a:off x="2374244" y="4874265"/>
            <a:ext cx="1040133" cy="1389872"/>
          </a:xfrm>
          <a:prstGeom prst="rect">
            <a:avLst/>
          </a:prstGeom>
        </p:spPr>
      </p:pic>
      <p:pic>
        <p:nvPicPr>
          <p:cNvPr id="58" name="Picture 57" descr="A person wearing a white shirt&#10;&#10;Description automatically generated">
            <a:extLst>
              <a:ext uri="{FF2B5EF4-FFF2-40B4-BE49-F238E27FC236}">
                <a16:creationId xmlns:a16="http://schemas.microsoft.com/office/drawing/2014/main" id="{EFCD6AE6-F8F1-4483-8A67-2A398C37D069}"/>
              </a:ext>
            </a:extLst>
          </p:cNvPr>
          <p:cNvPicPr>
            <a:picLocks noChangeAspect="1"/>
          </p:cNvPicPr>
          <p:nvPr/>
        </p:nvPicPr>
        <p:blipFill rotWithShape="1">
          <a:blip r:embed="rId11">
            <a:grayscl/>
            <a:extLst>
              <a:ext uri="{28A0092B-C50C-407E-A947-70E740481C1C}">
                <a14:useLocalDpi xmlns:a14="http://schemas.microsoft.com/office/drawing/2010/main" val="0"/>
              </a:ext>
            </a:extLst>
          </a:blip>
          <a:srcRect l="10240" t="-5325" r="18502" b="28558"/>
          <a:stretch/>
        </p:blipFill>
        <p:spPr>
          <a:xfrm>
            <a:off x="8673068" y="1618711"/>
            <a:ext cx="1109068" cy="1280160"/>
          </a:xfrm>
          <a:prstGeom prst="rect">
            <a:avLst/>
          </a:prstGeom>
        </p:spPr>
      </p:pic>
      <p:pic>
        <p:nvPicPr>
          <p:cNvPr id="60" name="Picture 59" descr="A person wearing a suit and tie&#10;&#10;Description automatically generated">
            <a:extLst>
              <a:ext uri="{FF2B5EF4-FFF2-40B4-BE49-F238E27FC236}">
                <a16:creationId xmlns:a16="http://schemas.microsoft.com/office/drawing/2014/main" id="{EA1102F0-E528-4713-A5B1-927FA2C1D093}"/>
              </a:ext>
            </a:extLst>
          </p:cNvPr>
          <p:cNvPicPr>
            <a:picLocks noChangeAspect="1"/>
          </p:cNvPicPr>
          <p:nvPr/>
        </p:nvPicPr>
        <p:blipFill rotWithShape="1">
          <a:blip r:embed="rId12" cstate="print">
            <a:grayscl/>
            <a:extLst>
              <a:ext uri="{28A0092B-C50C-407E-A947-70E740481C1C}">
                <a14:useLocalDpi xmlns:a14="http://schemas.microsoft.com/office/drawing/2010/main" val="0"/>
              </a:ext>
            </a:extLst>
          </a:blip>
          <a:srcRect l="16567" t="2662" r="27670" b="35491"/>
          <a:stretch/>
        </p:blipFill>
        <p:spPr>
          <a:xfrm>
            <a:off x="3942825" y="4813501"/>
            <a:ext cx="1038343" cy="1482503"/>
          </a:xfrm>
          <a:prstGeom prst="rect">
            <a:avLst/>
          </a:prstGeom>
        </p:spPr>
      </p:pic>
      <p:pic>
        <p:nvPicPr>
          <p:cNvPr id="61" name="Picture 60" descr="A person wearing a suit and tie smiling at the camera&#10;&#10;Description automatically generated">
            <a:extLst>
              <a:ext uri="{FF2B5EF4-FFF2-40B4-BE49-F238E27FC236}">
                <a16:creationId xmlns:a16="http://schemas.microsoft.com/office/drawing/2014/main" id="{820C5DE1-33D3-427B-867D-5CFA9761FF3E}"/>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7966" b="29808"/>
          <a:stretch/>
        </p:blipFill>
        <p:spPr>
          <a:xfrm>
            <a:off x="8854557" y="3934272"/>
            <a:ext cx="1054767" cy="1280160"/>
          </a:xfrm>
          <a:prstGeom prst="rect">
            <a:avLst/>
          </a:prstGeom>
        </p:spPr>
      </p:pic>
      <p:pic>
        <p:nvPicPr>
          <p:cNvPr id="62" name="Picture 61" descr="A person wearing a suit and tie&#10;&#10;Description automatically generated">
            <a:extLst>
              <a:ext uri="{FF2B5EF4-FFF2-40B4-BE49-F238E27FC236}">
                <a16:creationId xmlns:a16="http://schemas.microsoft.com/office/drawing/2014/main" id="{CD6108D5-BA50-42FE-959D-4507655E80B1}"/>
              </a:ext>
            </a:extLst>
          </p:cNvPr>
          <p:cNvPicPr>
            <a:picLocks noChangeAspect="1"/>
          </p:cNvPicPr>
          <p:nvPr/>
        </p:nvPicPr>
        <p:blipFill rotWithShape="1">
          <a:blip r:embed="rId14">
            <a:extLst>
              <a:ext uri="{28A0092B-C50C-407E-A947-70E740481C1C}">
                <a14:useLocalDpi xmlns:a14="http://schemas.microsoft.com/office/drawing/2010/main" val="0"/>
              </a:ext>
            </a:extLst>
          </a:blip>
          <a:srcRect l="18385" r="26988" b="32815"/>
          <a:stretch/>
        </p:blipFill>
        <p:spPr>
          <a:xfrm>
            <a:off x="5198420" y="4965197"/>
            <a:ext cx="1047746" cy="1328637"/>
          </a:xfrm>
          <a:prstGeom prst="rect">
            <a:avLst/>
          </a:prstGeom>
        </p:spPr>
      </p:pic>
      <p:pic>
        <p:nvPicPr>
          <p:cNvPr id="63" name="Picture 62" descr="A person wearing a suit and tie smiling at the camera&#10;&#10;Description automatically generated">
            <a:extLst>
              <a:ext uri="{FF2B5EF4-FFF2-40B4-BE49-F238E27FC236}">
                <a16:creationId xmlns:a16="http://schemas.microsoft.com/office/drawing/2014/main" id="{CEE92245-4A2E-46C4-B9CD-29749122DFD9}"/>
              </a:ext>
            </a:extLst>
          </p:cNvPr>
          <p:cNvPicPr>
            <a:picLocks noChangeAspect="1"/>
          </p:cNvPicPr>
          <p:nvPr/>
        </p:nvPicPr>
        <p:blipFill rotWithShape="1">
          <a:blip r:embed="rId15">
            <a:grayscl/>
            <a:extLst>
              <a:ext uri="{28A0092B-C50C-407E-A947-70E740481C1C}">
                <a14:useLocalDpi xmlns:a14="http://schemas.microsoft.com/office/drawing/2010/main" val="0"/>
              </a:ext>
            </a:extLst>
          </a:blip>
          <a:srcRect l="5399" r="24118" b="11879"/>
          <a:stretch/>
        </p:blipFill>
        <p:spPr>
          <a:xfrm>
            <a:off x="10215068" y="3957314"/>
            <a:ext cx="1023912" cy="1280160"/>
          </a:xfrm>
          <a:prstGeom prst="rect">
            <a:avLst/>
          </a:prstGeom>
        </p:spPr>
      </p:pic>
      <p:pic>
        <p:nvPicPr>
          <p:cNvPr id="64" name="Picture 63" descr="A person wearing a suit and tie&#10;&#10;Description automatically generated">
            <a:extLst>
              <a:ext uri="{FF2B5EF4-FFF2-40B4-BE49-F238E27FC236}">
                <a16:creationId xmlns:a16="http://schemas.microsoft.com/office/drawing/2014/main" id="{B172A9F6-230F-497D-9E59-724A70CFAA1A}"/>
              </a:ext>
            </a:extLst>
          </p:cNvPr>
          <p:cNvPicPr>
            <a:picLocks noChangeAspect="1"/>
          </p:cNvPicPr>
          <p:nvPr/>
        </p:nvPicPr>
        <p:blipFill rotWithShape="1">
          <a:blip r:embed="rId16">
            <a:grayscl/>
            <a:extLst>
              <a:ext uri="{28A0092B-C50C-407E-A947-70E740481C1C}">
                <a14:useLocalDpi xmlns:a14="http://schemas.microsoft.com/office/drawing/2010/main" val="0"/>
              </a:ext>
            </a:extLst>
          </a:blip>
          <a:srcRect l="12904" t="3294" r="7843" b="29978"/>
          <a:stretch/>
        </p:blipFill>
        <p:spPr>
          <a:xfrm>
            <a:off x="10195457" y="1593171"/>
            <a:ext cx="1076983" cy="1280160"/>
          </a:xfrm>
          <a:prstGeom prst="rect">
            <a:avLst/>
          </a:prstGeom>
        </p:spPr>
      </p:pic>
      <p:pic>
        <p:nvPicPr>
          <p:cNvPr id="65" name="Picture 64" descr="A person posing for the camera&#10;&#10;Description automatically generated">
            <a:extLst>
              <a:ext uri="{FF2B5EF4-FFF2-40B4-BE49-F238E27FC236}">
                <a16:creationId xmlns:a16="http://schemas.microsoft.com/office/drawing/2014/main" id="{ECD66E86-575B-4A2F-93FD-0F7A6561EF3D}"/>
              </a:ext>
            </a:extLst>
          </p:cNvPr>
          <p:cNvPicPr>
            <a:picLocks noChangeAspect="1"/>
          </p:cNvPicPr>
          <p:nvPr/>
        </p:nvPicPr>
        <p:blipFill rotWithShape="1">
          <a:blip r:embed="rId17">
            <a:grayscl/>
            <a:extLst>
              <a:ext uri="{28A0092B-C50C-407E-A947-70E740481C1C}">
                <a14:useLocalDpi xmlns:a14="http://schemas.microsoft.com/office/drawing/2010/main" val="0"/>
              </a:ext>
            </a:extLst>
          </a:blip>
          <a:srcRect l="37410" t="-1" r="17705" b="45964"/>
          <a:stretch/>
        </p:blipFill>
        <p:spPr>
          <a:xfrm>
            <a:off x="7131011" y="3939774"/>
            <a:ext cx="1063369" cy="1280160"/>
          </a:xfrm>
          <a:prstGeom prst="rect">
            <a:avLst/>
          </a:prstGeom>
        </p:spPr>
      </p:pic>
      <p:pic>
        <p:nvPicPr>
          <p:cNvPr id="66" name="Picture 65" descr="A person wearing a hat&#10;&#10;Description automatically generated">
            <a:extLst>
              <a:ext uri="{FF2B5EF4-FFF2-40B4-BE49-F238E27FC236}">
                <a16:creationId xmlns:a16="http://schemas.microsoft.com/office/drawing/2014/main" id="{77B634A3-7E1B-4DBA-8A58-578B1481D587}"/>
              </a:ext>
            </a:extLst>
          </p:cNvPr>
          <p:cNvPicPr>
            <a:picLocks noChangeAspect="1"/>
          </p:cNvPicPr>
          <p:nvPr/>
        </p:nvPicPr>
        <p:blipFill rotWithShape="1">
          <a:blip r:embed="rId18">
            <a:grayscl/>
            <a:extLst>
              <a:ext uri="{28A0092B-C50C-407E-A947-70E740481C1C}">
                <a14:useLocalDpi xmlns:a14="http://schemas.microsoft.com/office/drawing/2010/main" val="0"/>
              </a:ext>
            </a:extLst>
          </a:blip>
          <a:srcRect l="32271" t="13484" r="26310" b="36702"/>
          <a:stretch/>
        </p:blipFill>
        <p:spPr>
          <a:xfrm>
            <a:off x="7139541" y="1598041"/>
            <a:ext cx="1064394" cy="1280160"/>
          </a:xfrm>
          <a:prstGeom prst="rect">
            <a:avLst/>
          </a:prstGeom>
        </p:spPr>
      </p:pic>
    </p:spTree>
    <p:extLst>
      <p:ext uri="{BB962C8B-B14F-4D97-AF65-F5344CB8AC3E}">
        <p14:creationId xmlns:p14="http://schemas.microsoft.com/office/powerpoint/2010/main" val="2847922982"/>
      </p:ext>
    </p:extLst>
  </p:cSld>
  <p:clrMapOvr>
    <a:masterClrMapping/>
  </p:clrMapOvr>
  <p:transition spd="med">
    <p:pull/>
  </p:transition>
</p:sld>
</file>

<file path=ppt/theme/theme1.xml><?xml version="1.0" encoding="utf-8"?>
<a:theme xmlns:a="http://schemas.openxmlformats.org/drawingml/2006/main" name="2_COVERS AND SEGUE SLIDES">
  <a:themeElements>
    <a:clrScheme name="Custom 27">
      <a:dk1>
        <a:srgbClr val="0C0B0B"/>
      </a:dk1>
      <a:lt1>
        <a:srgbClr val="FFFFFF"/>
      </a:lt1>
      <a:dk2>
        <a:srgbClr val="DB5E11"/>
      </a:dk2>
      <a:lt2>
        <a:srgbClr val="565E63"/>
      </a:lt2>
      <a:accent1>
        <a:srgbClr val="F07A0C"/>
      </a:accent1>
      <a:accent2>
        <a:srgbClr val="F6A32C"/>
      </a:accent2>
      <a:accent3>
        <a:srgbClr val="005A7B"/>
      </a:accent3>
      <a:accent4>
        <a:srgbClr val="500856"/>
      </a:accent4>
      <a:accent5>
        <a:srgbClr val="A30C33"/>
      </a:accent5>
      <a:accent6>
        <a:srgbClr val="006A35"/>
      </a:accent6>
      <a:hlink>
        <a:srgbClr val="565E63"/>
      </a:hlink>
      <a:folHlink>
        <a:srgbClr val="565E63"/>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D1EE9E01822A449C0967B2B48FD416" ma:contentTypeVersion="10" ma:contentTypeDescription="Create a new document." ma:contentTypeScope="" ma:versionID="cc8c216a0fc431a12803ac4cb45c03a3">
  <xsd:schema xmlns:xsd="http://www.w3.org/2001/XMLSchema" xmlns:xs="http://www.w3.org/2001/XMLSchema" xmlns:p="http://schemas.microsoft.com/office/2006/metadata/properties" xmlns:ns2="b928928b-e977-4bac-a8ea-77bc7e9204e8" targetNamespace="http://schemas.microsoft.com/office/2006/metadata/properties" ma:root="true" ma:fieldsID="4bc8081953b3b67cd80bd60f5e113b9c" ns2:_="">
    <xsd:import namespace="b928928b-e977-4bac-a8ea-77bc7e9204e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28928b-e977-4bac-a8ea-77bc7e9204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0FF803-AD54-4DED-8D49-CEC0D2CC4BFB}"/>
</file>

<file path=customXml/itemProps2.xml><?xml version="1.0" encoding="utf-8"?>
<ds:datastoreItem xmlns:ds="http://schemas.openxmlformats.org/officeDocument/2006/customXml" ds:itemID="{51C4C299-D510-40F4-B0E3-2212145962E9}"/>
</file>

<file path=customXml/itemProps3.xml><?xml version="1.0" encoding="utf-8"?>
<ds:datastoreItem xmlns:ds="http://schemas.openxmlformats.org/officeDocument/2006/customXml" ds:itemID="{1D4CDBA6-501D-4E7E-ABDE-FDB975215CFC}"/>
</file>

<file path=docProps/app.xml><?xml version="1.0" encoding="utf-8"?>
<Properties xmlns="http://schemas.openxmlformats.org/officeDocument/2006/extended-properties" xmlns:vt="http://schemas.openxmlformats.org/officeDocument/2006/docPropsVTypes">
  <TotalTime>2</TotalTime>
  <Words>102</Words>
  <Application>Microsoft Office PowerPoint</Application>
  <PresentationFormat>Widescreen</PresentationFormat>
  <Paragraphs>45</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Arial Narrow</vt:lpstr>
      <vt:lpstr>Calibri</vt:lpstr>
      <vt:lpstr>Helvetica</vt:lpstr>
      <vt:lpstr>Helvetica LT Pro Light Cond</vt:lpstr>
      <vt:lpstr>2_COVERS AND SEGUE SLIDES</vt:lpstr>
      <vt:lpstr>KNOW YOUR LEADERS</vt:lpstr>
      <vt:lpstr>KNOW YOUR LEADERS–INDIA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YOUR LEADERS</dc:title>
  <dc:creator>Harish Venkateswaran</dc:creator>
  <cp:lastModifiedBy>Harish Venkateswaran</cp:lastModifiedBy>
  <cp:revision>1</cp:revision>
  <dcterms:created xsi:type="dcterms:W3CDTF">2020-04-26T09:34:58Z</dcterms:created>
  <dcterms:modified xsi:type="dcterms:W3CDTF">2020-04-26T09:37:56Z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0x01010028D1EE9E01822A449C0967B2B48FD416</vt:lpwstr>
  </property>
</Properties>
</file>